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0"/>
  </p:notesMasterIdLst>
  <p:sldIdLst>
    <p:sldId id="257" r:id="rId2"/>
    <p:sldId id="567" r:id="rId3"/>
    <p:sldId id="571" r:id="rId4"/>
    <p:sldId id="580" r:id="rId5"/>
    <p:sldId id="569" r:id="rId6"/>
    <p:sldId id="417" r:id="rId7"/>
    <p:sldId id="570" r:id="rId8"/>
    <p:sldId id="581" r:id="rId9"/>
    <p:sldId id="568" r:id="rId10"/>
    <p:sldId id="572" r:id="rId11"/>
    <p:sldId id="573" r:id="rId12"/>
    <p:sldId id="574" r:id="rId13"/>
    <p:sldId id="582" r:id="rId14"/>
    <p:sldId id="575" r:id="rId15"/>
    <p:sldId id="578" r:id="rId16"/>
    <p:sldId id="579" r:id="rId17"/>
    <p:sldId id="461" r:id="rId18"/>
    <p:sldId id="456" r:id="rId19"/>
    <p:sldId id="406" r:id="rId20"/>
    <p:sldId id="555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38" r:id="rId49"/>
    <p:sldId id="539" r:id="rId50"/>
    <p:sldId id="540" r:id="rId51"/>
    <p:sldId id="541" r:id="rId52"/>
    <p:sldId id="542" r:id="rId53"/>
    <p:sldId id="543" r:id="rId54"/>
    <p:sldId id="544" r:id="rId55"/>
    <p:sldId id="545" r:id="rId56"/>
    <p:sldId id="546" r:id="rId57"/>
    <p:sldId id="547" r:id="rId58"/>
    <p:sldId id="548" r:id="rId59"/>
    <p:sldId id="549" r:id="rId60"/>
    <p:sldId id="550" r:id="rId61"/>
    <p:sldId id="551" r:id="rId62"/>
    <p:sldId id="552" r:id="rId63"/>
    <p:sldId id="553" r:id="rId64"/>
    <p:sldId id="554" r:id="rId65"/>
    <p:sldId id="425" r:id="rId66"/>
    <p:sldId id="429" r:id="rId67"/>
    <p:sldId id="427" r:id="rId68"/>
    <p:sldId id="430" r:id="rId69"/>
    <p:sldId id="431" r:id="rId70"/>
    <p:sldId id="432" r:id="rId71"/>
    <p:sldId id="556" r:id="rId72"/>
    <p:sldId id="428" r:id="rId73"/>
    <p:sldId id="436" r:id="rId74"/>
    <p:sldId id="437" r:id="rId75"/>
    <p:sldId id="438" r:id="rId76"/>
    <p:sldId id="439" r:id="rId77"/>
    <p:sldId id="440" r:id="rId78"/>
    <p:sldId id="462" r:id="rId79"/>
    <p:sldId id="464" r:id="rId80"/>
    <p:sldId id="559" r:id="rId81"/>
    <p:sldId id="558" r:id="rId82"/>
    <p:sldId id="560" r:id="rId83"/>
    <p:sldId id="561" r:id="rId84"/>
    <p:sldId id="562" r:id="rId85"/>
    <p:sldId id="563" r:id="rId86"/>
    <p:sldId id="565" r:id="rId87"/>
    <p:sldId id="566" r:id="rId88"/>
    <p:sldId id="557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FFFF"/>
    <a:srgbClr val="C3D59F"/>
    <a:srgbClr val="FF9300"/>
    <a:srgbClr val="B70051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84"/>
    <p:restoredTop sz="89729"/>
  </p:normalViewPr>
  <p:slideViewPr>
    <p:cSldViewPr snapToGrid="0" snapToObjects="1">
      <p:cViewPr varScale="1">
        <p:scale>
          <a:sx n="82" d="100"/>
          <a:sy n="82" d="100"/>
        </p:scale>
        <p:origin x="192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bouncing Karel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3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2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0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what</a:t>
            </a:r>
            <a:r>
              <a:rPr lang="en-US" baseline="0" dirty="0"/>
              <a:t> we have learned in class 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0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Appeal to something that is more 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6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444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75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47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48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18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3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45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099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35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26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5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735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64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49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does </a:t>
            </a:r>
            <a:r>
              <a:rPr lang="en-US" baseline="0" dirty="0" err="1"/>
              <a:t>vx</a:t>
            </a:r>
            <a:r>
              <a:rPr lang="en-US" baseline="0" dirty="0"/>
              <a:t>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vy</a:t>
            </a:r>
            <a:r>
              <a:rPr lang="en-US" dirty="0"/>
              <a:t>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38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En</a:t>
            </a:r>
            <a:r>
              <a:rPr lang="en-US" dirty="0">
                <a:latin typeface="Times New Roman" charset="0"/>
              </a:rPr>
              <a:t> Stanford a menudo me </a:t>
            </a:r>
            <a:r>
              <a:rPr lang="en-US" dirty="0" err="1">
                <a:latin typeface="Times New Roman" charset="0"/>
              </a:rPr>
              <a:t>gusta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comenzar</a:t>
            </a:r>
            <a:r>
              <a:rPr lang="en-US" dirty="0">
                <a:latin typeface="Times New Roman" charset="0"/>
              </a:rPr>
              <a:t> mis </a:t>
            </a:r>
            <a:r>
              <a:rPr lang="en-US" dirty="0" err="1">
                <a:latin typeface="Times New Roman" charset="0"/>
              </a:rPr>
              <a:t>clases</a:t>
            </a:r>
            <a:r>
              <a:rPr lang="en-US" dirty="0">
                <a:latin typeface="Times New Roman" charset="0"/>
              </a:rPr>
              <a:t> con </a:t>
            </a:r>
            <a:r>
              <a:rPr lang="en-US" dirty="0" err="1">
                <a:latin typeface="Times New Roman" charset="0"/>
              </a:rPr>
              <a:t>una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historia</a:t>
            </a:r>
            <a:r>
              <a:rPr lang="en-US" dirty="0"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3421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73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80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3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5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54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3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8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En</a:t>
            </a:r>
            <a:r>
              <a:rPr lang="en-US" dirty="0">
                <a:latin typeface="Times New Roman" charset="0"/>
              </a:rPr>
              <a:t> Stanford a menudo me </a:t>
            </a:r>
            <a:r>
              <a:rPr lang="en-US" dirty="0" err="1">
                <a:latin typeface="Times New Roman" charset="0"/>
              </a:rPr>
              <a:t>gusta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comenzar</a:t>
            </a:r>
            <a:r>
              <a:rPr lang="en-US" dirty="0">
                <a:latin typeface="Times New Roman" charset="0"/>
              </a:rPr>
              <a:t> mis </a:t>
            </a:r>
            <a:r>
              <a:rPr lang="en-US" dirty="0" err="1">
                <a:latin typeface="Times New Roman" charset="0"/>
              </a:rPr>
              <a:t>clases</a:t>
            </a:r>
            <a:r>
              <a:rPr lang="en-US" dirty="0">
                <a:latin typeface="Times New Roman" charset="0"/>
              </a:rPr>
              <a:t> con </a:t>
            </a:r>
            <a:r>
              <a:rPr lang="en-US" dirty="0" err="1">
                <a:latin typeface="Times New Roman" charset="0"/>
              </a:rPr>
              <a:t>una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historia</a:t>
            </a:r>
            <a:r>
              <a:rPr lang="en-US" dirty="0"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0062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9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Aprendi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Universidad.</a:t>
            </a:r>
          </a:p>
          <a:p>
            <a:r>
              <a:rPr lang="en-US" dirty="0" err="1"/>
              <a:t>Cuando</a:t>
            </a:r>
            <a:r>
              <a:rPr lang="en-US" dirty="0"/>
              <a:t> era </a:t>
            </a:r>
            <a:r>
              <a:rPr lang="en-US" dirty="0" err="1"/>
              <a:t>niño</a:t>
            </a:r>
            <a:r>
              <a:rPr lang="en-US" dirty="0"/>
              <a:t> </a:t>
            </a:r>
            <a:r>
              <a:rPr lang="en-US" dirty="0" err="1"/>
              <a:t>quería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a Hogwarts</a:t>
            </a:r>
          </a:p>
          <a:p>
            <a:r>
              <a:rPr lang="en-US" dirty="0" err="1"/>
              <a:t>En</a:t>
            </a:r>
            <a:r>
              <a:rPr lang="en-US" dirty="0"/>
              <a:t> Stanford vi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programando</a:t>
            </a:r>
            <a:r>
              <a:rPr lang="en-US" dirty="0"/>
              <a:t> y </a:t>
            </a:r>
            <a:r>
              <a:rPr lang="en-US" dirty="0" err="1"/>
              <a:t>pensé</a:t>
            </a:r>
            <a:r>
              <a:rPr lang="en-US" dirty="0"/>
              <a:t>: wow,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parece</a:t>
            </a:r>
            <a:r>
              <a:rPr lang="en-US" dirty="0"/>
              <a:t> </a:t>
            </a:r>
            <a:r>
              <a:rPr lang="en-US" dirty="0" err="1"/>
              <a:t>magia</a:t>
            </a:r>
            <a:r>
              <a:rPr lang="en-US" dirty="0"/>
              <a:t>.</a:t>
            </a:r>
          </a:p>
          <a:p>
            <a:r>
              <a:rPr lang="en-US" dirty="0"/>
              <a:t>Más </a:t>
            </a:r>
            <a:r>
              <a:rPr lang="en-US" dirty="0" err="1"/>
              <a:t>tarde</a:t>
            </a:r>
            <a:r>
              <a:rPr lang="en-US" dirty="0"/>
              <a:t> </a:t>
            </a:r>
            <a:r>
              <a:rPr lang="en-US" dirty="0" err="1"/>
              <a:t>supe</a:t>
            </a:r>
            <a:r>
              <a:rPr lang="en-US" dirty="0"/>
              <a:t> que no </a:t>
            </a:r>
            <a:r>
              <a:rPr lang="en-US" dirty="0" err="1"/>
              <a:t>había</a:t>
            </a:r>
            <a:r>
              <a:rPr lang="en-US" dirty="0"/>
              <a:t> </a:t>
            </a:r>
            <a:r>
              <a:rPr lang="en-US" dirty="0" err="1"/>
              <a:t>magia</a:t>
            </a:r>
            <a:r>
              <a:rPr lang="en-US" dirty="0"/>
              <a:t>, </a:t>
            </a:r>
            <a:r>
              <a:rPr lang="en-US" dirty="0" err="1"/>
              <a:t>eran</a:t>
            </a:r>
            <a:r>
              <a:rPr lang="en-US" dirty="0"/>
              <a:t> solo variables, </a:t>
            </a:r>
            <a:r>
              <a:rPr lang="en-US" dirty="0" err="1"/>
              <a:t>ciclos</a:t>
            </a:r>
            <a:r>
              <a:rPr lang="en-US" dirty="0"/>
              <a:t> y </a:t>
            </a:r>
            <a:r>
              <a:rPr lang="en-US" dirty="0" err="1"/>
              <a:t>condiciones</a:t>
            </a:r>
            <a:r>
              <a:rPr lang="en-US" dirty="0"/>
              <a:t>. Solo </a:t>
            </a:r>
            <a:r>
              <a:rPr lang="en-US" dirty="0" err="1"/>
              <a:t>parece</a:t>
            </a:r>
            <a:r>
              <a:rPr lang="en-US" dirty="0"/>
              <a:t> </a:t>
            </a:r>
            <a:r>
              <a:rPr lang="en-US" dirty="0" err="1"/>
              <a:t>magia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7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Así</a:t>
            </a:r>
            <a:r>
              <a:rPr lang="en-US" dirty="0"/>
              <a:t> que </a:t>
            </a:r>
            <a:r>
              <a:rPr lang="en-US" dirty="0" err="1"/>
              <a:t>comencé</a:t>
            </a:r>
            <a:r>
              <a:rPr lang="en-US" dirty="0"/>
              <a:t> mi </a:t>
            </a:r>
            <a:r>
              <a:rPr lang="en-US" dirty="0" err="1"/>
              <a:t>viaje</a:t>
            </a:r>
            <a:r>
              <a:rPr lang="en-US" dirty="0"/>
              <a:t> y al principio me </a:t>
            </a:r>
            <a:r>
              <a:rPr lang="en-US" dirty="0" err="1"/>
              <a:t>resultó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, </a:t>
            </a:r>
          </a:p>
          <a:p>
            <a:r>
              <a:rPr lang="en-US" dirty="0"/>
              <a:t>y vi a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habían</a:t>
            </a:r>
            <a:r>
              <a:rPr lang="en-US" dirty="0"/>
              <a:t> </a:t>
            </a:r>
            <a:r>
              <a:rPr lang="en-US" dirty="0" err="1"/>
              <a:t>aprendido</a:t>
            </a:r>
            <a:r>
              <a:rPr lang="en-US" dirty="0"/>
              <a:t> a </a:t>
            </a:r>
            <a:r>
              <a:rPr lang="en-US" dirty="0" err="1"/>
              <a:t>programar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9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Así</a:t>
            </a:r>
            <a:r>
              <a:rPr lang="en-US" dirty="0"/>
              <a:t> que </a:t>
            </a:r>
            <a:r>
              <a:rPr lang="en-US" dirty="0" err="1"/>
              <a:t>comencé</a:t>
            </a:r>
            <a:r>
              <a:rPr lang="en-US" dirty="0"/>
              <a:t> mi </a:t>
            </a:r>
            <a:r>
              <a:rPr lang="en-US" dirty="0" err="1"/>
              <a:t>viaje</a:t>
            </a:r>
            <a:r>
              <a:rPr lang="en-US" dirty="0"/>
              <a:t> y al principio me </a:t>
            </a:r>
            <a:r>
              <a:rPr lang="en-US" dirty="0" err="1"/>
              <a:t>resultó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, y vi a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habían</a:t>
            </a:r>
            <a:r>
              <a:rPr lang="en-US" dirty="0"/>
              <a:t> </a:t>
            </a:r>
            <a:r>
              <a:rPr lang="en-US" dirty="0" err="1"/>
              <a:t>aprendido</a:t>
            </a:r>
            <a:r>
              <a:rPr lang="en-US" dirty="0"/>
              <a:t> a </a:t>
            </a:r>
            <a:r>
              <a:rPr lang="en-US" dirty="0" err="1"/>
              <a:t>programar</a:t>
            </a:r>
            <a:endParaRPr lang="en-US" dirty="0"/>
          </a:p>
          <a:p>
            <a:r>
              <a:rPr lang="en-US" dirty="0"/>
              <a:t>(click)</a:t>
            </a:r>
          </a:p>
          <a:p>
            <a:r>
              <a:rPr lang="en-US" dirty="0"/>
              <a:t>He </a:t>
            </a:r>
            <a:r>
              <a:rPr lang="en-US" dirty="0" err="1"/>
              <a:t>enseñado</a:t>
            </a:r>
            <a:r>
              <a:rPr lang="en-US" dirty="0"/>
              <a:t> a </a:t>
            </a:r>
            <a:r>
              <a:rPr lang="en-US" dirty="0" err="1"/>
              <a:t>más</a:t>
            </a:r>
            <a:r>
              <a:rPr lang="en-US" dirty="0"/>
              <a:t> de 5000 </a:t>
            </a:r>
            <a:r>
              <a:rPr lang="en-US" dirty="0" err="1"/>
              <a:t>estudiantes</a:t>
            </a:r>
            <a:r>
              <a:rPr lang="en-US" dirty="0"/>
              <a:t> de Stanford. 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duro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persona</a:t>
            </a:r>
          </a:p>
          <a:p>
            <a:r>
              <a:rPr lang="en-US" dirty="0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Imagínate</a:t>
            </a:r>
            <a:r>
              <a:rPr lang="en-US" dirty="0"/>
              <a:t> a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situación</a:t>
            </a:r>
            <a:r>
              <a:rPr lang="en-US" dirty="0"/>
              <a:t> similar</a:t>
            </a:r>
          </a:p>
          <a:p>
            <a:r>
              <a:rPr lang="en-US" dirty="0" err="1"/>
              <a:t>Aquí</a:t>
            </a:r>
            <a:r>
              <a:rPr lang="en-US" dirty="0"/>
              <a:t> el </a:t>
            </a:r>
            <a:r>
              <a:rPr lang="en-US" dirty="0" err="1"/>
              <a:t>eje</a:t>
            </a:r>
            <a:r>
              <a:rPr lang="en-US" dirty="0"/>
              <a:t>-x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tiempo</a:t>
            </a:r>
            <a:r>
              <a:rPr lang="en-US" dirty="0"/>
              <a:t>.</a:t>
            </a:r>
          </a:p>
          <a:p>
            <a:r>
              <a:rPr lang="en-US" dirty="0"/>
              <a:t>Y el </a:t>
            </a:r>
            <a:r>
              <a:rPr lang="en-US" dirty="0" err="1"/>
              <a:t>eje</a:t>
            </a:r>
            <a:r>
              <a:rPr lang="en-US" dirty="0"/>
              <a:t>-y </a:t>
            </a:r>
            <a:r>
              <a:rPr lang="en-US" dirty="0" err="1"/>
              <a:t>es</a:t>
            </a:r>
            <a:r>
              <a:rPr lang="en-US" dirty="0"/>
              <a:t> lo que sea </a:t>
            </a:r>
            <a:r>
              <a:rPr lang="en-US" dirty="0" err="1"/>
              <a:t>quieras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le </a:t>
            </a:r>
            <a:r>
              <a:rPr lang="en-US" dirty="0" err="1"/>
              <a:t>falta</a:t>
            </a:r>
            <a:r>
              <a:rPr lang="en-US" dirty="0"/>
              <a:t> </a:t>
            </a:r>
            <a:r>
              <a:rPr lang="en-US" dirty="0" err="1"/>
              <a:t>algo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1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1233793" y="2962642"/>
            <a:ext cx="4019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Imagínate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mismo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6292E-2B27-6742-9983-673061ECE940}"/>
              </a:ext>
            </a:extLst>
          </p:cNvPr>
          <p:cNvSpPr txBox="1"/>
          <p:nvPr/>
        </p:nvSpPr>
        <p:spPr>
          <a:xfrm>
            <a:off x="2355273" y="5264727"/>
            <a:ext cx="590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tú</a:t>
            </a:r>
            <a:endParaRPr lang="en-US" sz="30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C6F66-AEB0-424E-B604-8B67D67DE2A3}"/>
              </a:ext>
            </a:extLst>
          </p:cNvPr>
          <p:cNvSpPr/>
          <p:nvPr/>
        </p:nvSpPr>
        <p:spPr>
          <a:xfrm>
            <a:off x="2371953" y="4546661"/>
            <a:ext cx="23909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rgbClr val="FF0000"/>
                </a:solidFill>
                <a:latin typeface="Chalkboard" panose="03050602040202020205" pitchFamily="66" charset="77"/>
              </a:rPr>
              <a:t>otra</a:t>
            </a:r>
            <a:r>
              <a:rPr lang="en-US" sz="3000" dirty="0">
                <a:solidFill>
                  <a:srgbClr val="FF0000"/>
                </a:solidFill>
                <a:latin typeface="Chalkboard" panose="03050602040202020205" pitchFamily="66" charset="77"/>
              </a:rPr>
              <a:t> persona</a:t>
            </a:r>
          </a:p>
        </p:txBody>
      </p:sp>
    </p:spTree>
    <p:extLst>
      <p:ext uri="{BB962C8B-B14F-4D97-AF65-F5344CB8AC3E}">
        <p14:creationId xmlns:p14="http://schemas.microsoft.com/office/powerpoint/2010/main" val="386674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1233793" y="2962642"/>
            <a:ext cx="4019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preferirías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E3A905-C4B8-1D44-95BD-859535ACBEF0}"/>
              </a:ext>
            </a:extLst>
          </p:cNvPr>
          <p:cNvCxnSpPr>
            <a:cxnSpLocks/>
          </p:cNvCxnSpPr>
          <p:nvPr/>
        </p:nvCxnSpPr>
        <p:spPr>
          <a:xfrm flipV="1">
            <a:off x="2286000" y="4544291"/>
            <a:ext cx="457200" cy="193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5112327"/>
            <a:ext cx="401782" cy="360221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74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1233793" y="2962642"/>
            <a:ext cx="4019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3659022"/>
            <a:ext cx="2022764" cy="181352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86000" y="3893127"/>
            <a:ext cx="1992068" cy="84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9CEDC410-A653-704D-BEE2-2F181CDD936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preferirías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199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1233793" y="2962642"/>
            <a:ext cx="4019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3659022"/>
            <a:ext cx="2022764" cy="181352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86000" y="3893127"/>
            <a:ext cx="1992068" cy="84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9CEDC410-A653-704D-BEE2-2F181CDD936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preferirías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DC9613-2401-EF4F-8F1B-3D9C8AEAFF2E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14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1233793" y="2962642"/>
            <a:ext cx="4019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Imagínate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mismo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851782"/>
            <a:ext cx="5153891" cy="4620768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86000" y="3671455"/>
            <a:ext cx="2514574" cy="106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8A5BFC-9674-0944-8698-6941BC10911F}"/>
              </a:ext>
            </a:extLst>
          </p:cNvPr>
          <p:cNvCxnSpPr>
            <a:cxnSpLocks/>
          </p:cNvCxnSpPr>
          <p:nvPr/>
        </p:nvCxnSpPr>
        <p:spPr>
          <a:xfrm>
            <a:off x="4696691" y="3726875"/>
            <a:ext cx="36853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066480-BD7C-1D48-AD2C-802B9185A766}"/>
              </a:ext>
            </a:extLst>
          </p:cNvPr>
          <p:cNvCxnSpPr/>
          <p:nvPr/>
        </p:nvCxnSpPr>
        <p:spPr>
          <a:xfrm>
            <a:off x="1579418" y="1427018"/>
            <a:ext cx="68857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E2F78A-49E1-5F44-9D12-D1AF023826BB}"/>
              </a:ext>
            </a:extLst>
          </p:cNvPr>
          <p:cNvSpPr txBox="1"/>
          <p:nvPr/>
        </p:nvSpPr>
        <p:spPr>
          <a:xfrm>
            <a:off x="2632364" y="1413164"/>
            <a:ext cx="1919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Grace Hopper</a:t>
            </a:r>
          </a:p>
        </p:txBody>
      </p:sp>
    </p:spTree>
    <p:extLst>
      <p:ext uri="{BB962C8B-B14F-4D97-AF65-F5344CB8AC3E}">
        <p14:creationId xmlns:p14="http://schemas.microsoft.com/office/powerpoint/2010/main" val="60693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942109" y="1680730"/>
            <a:ext cx="7543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Si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quieres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hacer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algo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grandioso,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importa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cuánto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aprendas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cada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día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, no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cuánto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sabes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cuando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tienes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17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años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997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165404" y="2962642"/>
            <a:ext cx="1220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Espanol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4932216" y="3713009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español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Chris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>
            <a:off x="1357745" y="5805059"/>
            <a:ext cx="2507673" cy="0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72E62-16D7-AA4F-B98F-39EBFD165E24}"/>
              </a:ext>
            </a:extLst>
          </p:cNvPr>
          <p:cNvCxnSpPr>
            <a:cxnSpLocks/>
          </p:cNvCxnSpPr>
          <p:nvPr/>
        </p:nvCxnSpPr>
        <p:spPr>
          <a:xfrm flipV="1">
            <a:off x="3837709" y="4849090"/>
            <a:ext cx="498764" cy="969823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776354-ECD7-FE4C-862B-A716AE5FA1F5}"/>
              </a:ext>
            </a:extLst>
          </p:cNvPr>
          <p:cNvCxnSpPr>
            <a:cxnSpLocks/>
          </p:cNvCxnSpPr>
          <p:nvPr/>
        </p:nvCxnSpPr>
        <p:spPr>
          <a:xfrm flipV="1">
            <a:off x="4502726" y="3906981"/>
            <a:ext cx="498764" cy="969823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005663-046A-A24A-B833-5BD0B9FF1E64}"/>
              </a:ext>
            </a:extLst>
          </p:cNvPr>
          <p:cNvCxnSpPr>
            <a:cxnSpLocks/>
          </p:cNvCxnSpPr>
          <p:nvPr/>
        </p:nvCxnSpPr>
        <p:spPr>
          <a:xfrm>
            <a:off x="4294909" y="4890659"/>
            <a:ext cx="290946" cy="0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7BFB3B-C6C6-264C-81D2-D3154CE52B20}"/>
              </a:ext>
            </a:extLst>
          </p:cNvPr>
          <p:cNvCxnSpPr/>
          <p:nvPr/>
        </p:nvCxnSpPr>
        <p:spPr>
          <a:xfrm>
            <a:off x="1579418" y="1427018"/>
            <a:ext cx="68857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9A413DF-F192-424C-B70B-71A066DB7FB8}"/>
              </a:ext>
            </a:extLst>
          </p:cNvPr>
          <p:cNvSpPr txBox="1"/>
          <p:nvPr/>
        </p:nvSpPr>
        <p:spPr>
          <a:xfrm>
            <a:off x="4779819" y="4308764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Chris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26C5DA-89D8-A142-B12F-D6113890F289}"/>
              </a:ext>
            </a:extLst>
          </p:cNvPr>
          <p:cNvSpPr/>
          <p:nvPr/>
        </p:nvSpPr>
        <p:spPr>
          <a:xfrm>
            <a:off x="4471995" y="958334"/>
            <a:ext cx="906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fluido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0418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empezar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30785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Nuestra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historia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ahora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is-I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…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E3D4B-1518-0F47-A088-F8F83D3B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686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2238" y="988743"/>
            <a:ext cx="8285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4000" dirty="0">
                <a:latin typeface="Chalkboard"/>
                <a:cs typeface="Chalkboard"/>
              </a:rPr>
              <a:t>Write animated programs</a:t>
            </a:r>
          </a:p>
          <a:p>
            <a:pPr marL="457200" indent="-457200" algn="ctr">
              <a:buAutoNum type="arabicPeriod"/>
            </a:pPr>
            <a:r>
              <a:rPr lang="en-US" sz="1600" dirty="0">
                <a:latin typeface="Chalkboard"/>
                <a:cs typeface="Chalkboard"/>
              </a:rPr>
              <a:t>Center an 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0" y="2195316"/>
            <a:ext cx="7857362" cy="440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81164-5505-4F4F-B8AC-419025604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491837"/>
            <a:ext cx="3941617" cy="394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7CE27-0E2F-7E47-906A-DC530F4F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6356"/>
            <a:ext cx="9144000" cy="2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89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revisión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81455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282697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Había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una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95625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15036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9015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016909E-10D9-F247-8EAC-E2FB64BC836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71183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142508" y="753486"/>
            <a:ext cx="42702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definitivamente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estaba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buscando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amor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1EFAA68-AE95-5F4C-9169-DD005135DBE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73318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2027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207351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Hola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, soy y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95EB4F2-9F99-A24C-91D6-5C460927B1E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44835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378629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15D500F-BF28-C243-A5EE-1E72A66E92D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411708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3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dias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aqui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es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igual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a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2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semanas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Stanford</a:t>
            </a:r>
          </a:p>
        </p:txBody>
      </p:sp>
    </p:spTree>
    <p:extLst>
      <p:ext uri="{BB962C8B-B14F-4D97-AF65-F5344CB8AC3E}">
        <p14:creationId xmlns:p14="http://schemas.microsoft.com/office/powerpoint/2010/main" val="534476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Tenemos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mucho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en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comun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B073DBE-8E0F-FF4C-AAA5-76BD0A989A4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2504761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¡Ambos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tenemos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valor 5!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5BFE723-624E-7D45-AA87-A220B749BB6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2814492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Tal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vez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algún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día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podamos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...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A856E55-49D3-2C42-AF71-6E29D0ECE6E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336330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imprimir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juntos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?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61EE1DD-7E70-4F4E-A599-BB48B80E311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98871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llevan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bien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65648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Era </a:t>
            </a:r>
            <a:r>
              <a:rPr lang="en-US" sz="3600" dirty="0" err="1">
                <a:solidFill>
                  <a:schemeClr val="bg1"/>
                </a:solidFill>
              </a:rPr>
              <a:t>una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pareja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hermosa</a:t>
            </a:r>
            <a:r>
              <a:rPr lang="en-US" sz="3600" dirty="0">
                <a:solidFill>
                  <a:schemeClr val="bg1"/>
                </a:solidFill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82969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Pero </a:t>
            </a:r>
            <a:r>
              <a:rPr lang="en-US" sz="3600" dirty="0" err="1">
                <a:solidFill>
                  <a:schemeClr val="bg1"/>
                </a:solidFill>
              </a:rPr>
              <a:t>entonces</a:t>
            </a:r>
            <a:r>
              <a:rPr lang="en-US" sz="3600" dirty="0">
                <a:solidFill>
                  <a:schemeClr val="bg1"/>
                </a:solidFill>
              </a:rPr>
              <a:t> la </a:t>
            </a:r>
            <a:r>
              <a:rPr lang="en-US" sz="3600" dirty="0" err="1">
                <a:solidFill>
                  <a:schemeClr val="bg1"/>
                </a:solidFill>
              </a:rPr>
              <a:t>tragedia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golpeó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2311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tragedia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golpeó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2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72C5958-83FF-6944-834A-0DC6C9C10E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tragedia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golpeó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61945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8323695E-8431-164F-A0A1-40512942E1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tragedia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golpeó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6169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Como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aprendi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programar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4412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</a:rPr>
              <a:t>Noooooooooooooooo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74748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Lo </a:t>
            </a:r>
            <a:r>
              <a:rPr lang="en-US" sz="3600" dirty="0" err="1">
                <a:solidFill>
                  <a:schemeClr val="bg1"/>
                </a:solidFill>
              </a:rPr>
              <a:t>ves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01589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sale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136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donde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variable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declarada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845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¡Se borra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memoria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99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declarado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dentro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if</a:t>
            </a: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34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 borra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memoria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718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no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existe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993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0D35194-B55C-C24D-99CF-7162DE35156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no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existe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931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El fin</a:t>
            </a:r>
          </a:p>
        </p:txBody>
      </p:sp>
    </p:spTree>
    <p:extLst>
      <p:ext uri="{BB962C8B-B14F-4D97-AF65-F5344CB8AC3E}">
        <p14:creationId xmlns:p14="http://schemas.microsoft.com/office/powerpoint/2010/main" val="272991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¿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Cuándo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adivinarías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aprendí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programar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2266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¿O </a:t>
            </a:r>
            <a:r>
              <a:rPr lang="en-US" sz="3600" dirty="0" err="1">
                <a:solidFill>
                  <a:schemeClr val="bg1"/>
                </a:solidFill>
              </a:rPr>
              <a:t>es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eso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1955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tienen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duración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vida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39334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7E8758C-BFEA-034F-9A74-D814A59275A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tienen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duración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vida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4628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94061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Viene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a la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vida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endParaRPr lang="en-US" sz="24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cxnSp>
        <p:nvCxnSpPr>
          <p:cNvPr id="74758" name="Straight Arrow Connector 11"/>
          <p:cNvCxnSpPr>
            <a:cxnSpLocks noChangeShapeType="1"/>
          </p:cNvCxnSpPr>
          <p:nvPr/>
        </p:nvCxnSpPr>
        <p:spPr bwMode="auto">
          <a:xfrm flipH="1" flipV="1">
            <a:off x="4683125" y="2173288"/>
            <a:ext cx="1060450" cy="63500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5EF3E9A-7351-5F4E-A4E2-5BE7D19EA92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Entrar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existencia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declara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4130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Viven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el final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4945" y="1870364"/>
            <a:ext cx="32419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Este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bloque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código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más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interno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el que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estaba</a:t>
            </a:r>
            <a:endParaRPr lang="en-US" sz="2400" dirty="0">
              <a:solidFill>
                <a:srgbClr val="0027FF"/>
              </a:solidFill>
              <a:latin typeface="Chalkboard" panose="03050602040202020205" pitchFamily="66" charset="77"/>
            </a:endParaRPr>
          </a:p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declarado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….</a:t>
            </a:r>
          </a:p>
        </p:txBody>
      </p:sp>
      <p:cxnSp>
        <p:nvCxnSpPr>
          <p:cNvPr id="75780" name="Straight Arrow Connector 9"/>
          <p:cNvCxnSpPr>
            <a:cxnSpLocks noChangeShapeType="1"/>
          </p:cNvCxnSpPr>
          <p:nvPr/>
        </p:nvCxnSpPr>
        <p:spPr bwMode="auto">
          <a:xfrm flipH="1">
            <a:off x="4748214" y="2640013"/>
            <a:ext cx="641204" cy="0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57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latin typeface="+mj-lt"/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latin typeface="+mj-lt"/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18263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8536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Todavía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vivo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...</a:t>
            </a:r>
          </a:p>
        </p:txBody>
      </p:sp>
      <p:cxnSp>
        <p:nvCxnSpPr>
          <p:cNvPr id="77828" name="Straight Arrow Connector 9"/>
          <p:cNvCxnSpPr>
            <a:cxnSpLocks noChangeShapeType="1"/>
          </p:cNvCxnSpPr>
          <p:nvPr/>
        </p:nvCxnSpPr>
        <p:spPr bwMode="auto">
          <a:xfrm flipH="1">
            <a:off x="3767138" y="2727325"/>
            <a:ext cx="1284287" cy="419100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782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5521BDB-4707-6243-96B0-C998CD6FCBD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tienen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duración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vida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82858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63218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Muere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(al final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su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bloque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código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76804" name="Straight Arrow Connector 9"/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68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1791CDC-FD25-9345-A34E-480E1B6B855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Viven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el final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950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788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2C46D-15BB-6F4A-B67B-6157F0E29907}"/>
              </a:ext>
            </a:extLst>
          </p:cNvPr>
          <p:cNvSpPr txBox="1"/>
          <p:nvPr/>
        </p:nvSpPr>
        <p:spPr>
          <a:xfrm>
            <a:off x="1471613" y="5194300"/>
            <a:ext cx="63218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Muere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(al final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su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bloque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código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9" name="Straight Arrow Connector 9">
            <a:extLst>
              <a:ext uri="{FF2B5EF4-FFF2-40B4-BE49-F238E27FC236}">
                <a16:creationId xmlns:a16="http://schemas.microsoft.com/office/drawing/2014/main" id="{34C6E6DE-2069-5146-8FAA-421AA4F83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D9C5533F-681D-E544-AFE6-4F878F921BD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Viven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el final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5188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7524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Capítulo</a:t>
            </a:r>
            <a:r>
              <a:rPr lang="en-US" sz="6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585046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El </a:t>
            </a:r>
            <a:r>
              <a:rPr lang="en-US" sz="3600" dirty="0" err="1">
                <a:solidFill>
                  <a:schemeClr val="bg1"/>
                </a:solidFill>
              </a:rPr>
              <a:t>programador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reparó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su</a:t>
            </a:r>
            <a:r>
              <a:rPr lang="en-US" sz="3600" dirty="0">
                <a:solidFill>
                  <a:schemeClr val="bg1"/>
                </a:solidFill>
              </a:rPr>
              <a:t> error.</a:t>
            </a:r>
          </a:p>
        </p:txBody>
      </p:sp>
    </p:spTree>
    <p:extLst>
      <p:ext uri="{BB962C8B-B14F-4D97-AF65-F5344CB8AC3E}">
        <p14:creationId xmlns:p14="http://schemas.microsoft.com/office/powerpoint/2010/main" val="84685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era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joven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6214"/>
            <a:ext cx="9144000" cy="57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29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E9F1CF7-E3B2-E34B-8620-996096283E6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636988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C318352-B222-434F-9AC6-86251960B97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B941E-65CA-BD45-B367-39A7FBBB95C3}"/>
              </a:ext>
            </a:extLst>
          </p:cNvPr>
          <p:cNvSpPr txBox="1"/>
          <p:nvPr/>
        </p:nvSpPr>
        <p:spPr>
          <a:xfrm>
            <a:off x="4142508" y="753486"/>
            <a:ext cx="42702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definitivamente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estaba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buscando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amor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193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0D903C1-0CDB-D54F-AC02-49EC8C38E63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125370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15036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que ambos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“scope” 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225237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La </a:t>
            </a:r>
            <a:r>
              <a:rPr lang="en-US" sz="3600" dirty="0" err="1">
                <a:solidFill>
                  <a:schemeClr val="bg1"/>
                </a:solidFill>
              </a:rPr>
              <a:t>historia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tuvo</a:t>
            </a:r>
            <a:r>
              <a:rPr lang="en-US" sz="3600" dirty="0">
                <a:solidFill>
                  <a:schemeClr val="bg1"/>
                </a:solidFill>
              </a:rPr>
              <a:t> un final </a:t>
            </a:r>
            <a:r>
              <a:rPr lang="en-US" sz="3600" dirty="0" err="1">
                <a:solidFill>
                  <a:schemeClr val="bg1"/>
                </a:solidFill>
              </a:rPr>
              <a:t>feliz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66907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Mover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6971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3382" y="154377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Haz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todas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las variables que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necesites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Agregar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objetos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gráficos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a la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pantalla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B9F8123-E736-DC42-86A8-82A471D4E70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ciclo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animación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una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repetición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latidos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4CE6AD2-31FC-3948-9E17-F68C7622FB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Cada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latido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,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actualiza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mundo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hacia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adelante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un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paso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050B586-DF90-DA42-8089-FD64F8C0C76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A9426-F08C-AA4B-A92F-77B685AC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2509" y="0"/>
            <a:ext cx="1027328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61DAE-50F5-0E41-AB2E-3FCC4EE24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" y="-65425"/>
            <a:ext cx="8901547" cy="6923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6C79C-3F41-7F44-97E6-29A1AC2F9AD7}"/>
              </a:ext>
            </a:extLst>
          </p:cNvPr>
          <p:cNvSpPr txBox="1"/>
          <p:nvPr/>
        </p:nvSpPr>
        <p:spPr>
          <a:xfrm>
            <a:off x="2161309" y="5347855"/>
            <a:ext cx="5263685" cy="1015663"/>
          </a:xfrm>
          <a:prstGeom prst="rect">
            <a:avLst/>
          </a:prstGeom>
          <a:solidFill>
            <a:srgbClr val="FFFFFF">
              <a:alpha val="87843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dirty="0" err="1">
                <a:latin typeface="Chalkboard" panose="03050602040202020205" pitchFamily="66" charset="77"/>
              </a:rPr>
              <a:t>Creando</a:t>
            </a:r>
            <a:r>
              <a:rPr lang="en-US" sz="3000" dirty="0">
                <a:latin typeface="Chalkboard" panose="03050602040202020205" pitchFamily="66" charset="77"/>
              </a:rPr>
              <a:t> </a:t>
            </a:r>
            <a:r>
              <a:rPr lang="en-US" sz="3000" dirty="0" err="1">
                <a:latin typeface="Chalkboard" panose="03050602040202020205" pitchFamily="66" charset="77"/>
              </a:rPr>
              <a:t>cosas</a:t>
            </a:r>
            <a:r>
              <a:rPr lang="en-US" sz="3000" dirty="0">
                <a:latin typeface="Chalkboard" panose="03050602040202020205" pitchFamily="66" charset="77"/>
              </a:rPr>
              <a:t> con solo</a:t>
            </a:r>
          </a:p>
          <a:p>
            <a:pPr algn="ctr"/>
            <a:r>
              <a:rPr lang="en-US" sz="3000" dirty="0" err="1">
                <a:latin typeface="Chalkboard" panose="03050602040202020205" pitchFamily="66" charset="77"/>
              </a:rPr>
              <a:t>su</a:t>
            </a:r>
            <a:r>
              <a:rPr lang="en-US" sz="3000" dirty="0">
                <a:latin typeface="Chalkboard" panose="03050602040202020205" pitchFamily="66" charset="77"/>
              </a:rPr>
              <a:t> </a:t>
            </a:r>
            <a:r>
              <a:rPr lang="en-US" sz="3000" dirty="0" err="1">
                <a:latin typeface="Chalkboard" panose="03050602040202020205" pitchFamily="66" charset="77"/>
              </a:rPr>
              <a:t>mente</a:t>
            </a:r>
            <a:r>
              <a:rPr lang="en-US" sz="3000" dirty="0">
                <a:latin typeface="Chalkboard" panose="03050602040202020205" pitchFamily="66" charset="77"/>
              </a:rPr>
              <a:t> y </a:t>
            </a:r>
            <a:r>
              <a:rPr lang="en-US" sz="3000" dirty="0" err="1">
                <a:latin typeface="Chalkboard" panose="03050602040202020205" pitchFamily="66" charset="77"/>
              </a:rPr>
              <a:t>una</a:t>
            </a:r>
            <a:r>
              <a:rPr lang="en-US" sz="3000" dirty="0">
                <a:latin typeface="Chalkboard" panose="03050602040202020205" pitchFamily="66" charset="77"/>
              </a:rPr>
              <a:t> </a:t>
            </a:r>
            <a:r>
              <a:rPr lang="en-US" sz="3000" dirty="0" err="1">
                <a:latin typeface="Chalkboard" panose="03050602040202020205" pitchFamily="66" charset="77"/>
              </a:rPr>
              <a:t>computadora</a:t>
            </a:r>
            <a:r>
              <a:rPr lang="en-US" sz="3000" dirty="0">
                <a:latin typeface="Chalkboard" panose="03050602040202020205" pitchFamily="66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7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2730022"/>
            <a:ext cx="243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Si no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haces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una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pausa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,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humanos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no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podrán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verlo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54AA5FD-4355-8747-9364-27C6E717084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1540" y="1577767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Mover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0100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3" y="1517270"/>
            <a:ext cx="6290661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SRect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new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S</a:t>
            </a:r>
            <a:r>
              <a:rPr lang="en-US" b="1" dirty="0" err="1">
                <a:latin typeface="Courier New" charset="0"/>
              </a:rPr>
              <a:t>rect</a:t>
            </a:r>
            <a:r>
              <a:rPr lang="en-US" b="1" dirty="0">
                <a:latin typeface="Courier New" charset="0"/>
              </a:rPr>
              <a:t>(0, 250, 100, 100);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	</a:t>
            </a:r>
            <a:r>
              <a:rPr lang="en-US" b="1" dirty="0" err="1">
                <a:latin typeface="Courier New" charset="0"/>
              </a:rPr>
              <a:t>s.cambiarFilled</a:t>
            </a:r>
            <a:r>
              <a:rPr lang="en-US" b="1" dirty="0"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true);</a:t>
            </a:r>
            <a:endParaRPr lang="en-US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	</a:t>
            </a:r>
            <a:r>
              <a:rPr lang="en-US" b="1" dirty="0" err="1">
                <a:latin typeface="Courier New" charset="0"/>
              </a:rPr>
              <a:t>agregar</a:t>
            </a:r>
            <a:r>
              <a:rPr lang="en-US" b="1" dirty="0">
                <a:latin typeface="Courier New" charset="0"/>
              </a:rPr>
              <a:t>(s);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latin typeface="Courier New" charset="0"/>
              </a:rPr>
              <a:t>(true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r.moverse</a:t>
            </a:r>
            <a:r>
              <a:rPr lang="en-US" b="1" dirty="0">
                <a:latin typeface="Courier New" charset="0"/>
              </a:rPr>
              <a:t>(1, 0);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7549214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4656726-B9A3-6248-B8BB-C688E536BC7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Mover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463726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Primero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16CEF-708E-D649-B69F-C5FA5DB3444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AC430-BAF3-C54A-92FE-D3195ECA5C81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E97C1-B9FE-3042-93AD-80FB104808FB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DB1DD-41D0-D941-AC81-897EF7B6414B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F50232B6-96CB-4F48-9905-1D53BC56F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9824266-3611-A243-B79E-EA660A8B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150414" y="2812828"/>
            <a:ext cx="148232" cy="104083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3083" y="269339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8255" y="5932888"/>
            <a:ext cx="488980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El </a:t>
            </a:r>
            <a:r>
              <a:rPr lang="en-US" sz="2400" dirty="0" err="1">
                <a:latin typeface="Courier" charset="0"/>
              </a:rPr>
              <a:t>S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Oval</a:t>
            </a:r>
            <a:r>
              <a:rPr lang="en-US" sz="2400" dirty="0"/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sz="2400" dirty="0"/>
              <a:t> El </a:t>
            </a:r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toma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un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x y un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y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7AEA1F0-3EF8-C94F-95B8-2211A53D103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9B987-2E0C-F64A-B1FD-3F44F6A045A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0CB97-5844-ED47-987F-A222A51EEDDC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E42CA-D536-0F45-8576-30D23FA9C14A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C0AF0-E13E-B349-A20C-82B95DBD3C48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A39F1259-8D6C-B445-BA07-1860E1E0B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D951783-5682-9E45-9CFB-730048EF9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3239698" y="286529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726317" y="3445091"/>
            <a:ext cx="301118" cy="157866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27249" y="266087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27249" y="2559176"/>
            <a:ext cx="1096804" cy="1241014"/>
            <a:chOff x="1758176" y="1968162"/>
            <a:chExt cx="1096804" cy="1241014"/>
          </a:xfrm>
        </p:grpSpPr>
        <p:sp>
          <p:nvSpPr>
            <p:cNvPr id="17" name="TextBox 16"/>
            <p:cNvSpPr txBox="1"/>
            <p:nvPr/>
          </p:nvSpPr>
          <p:spPr>
            <a:xfrm>
              <a:off x="2394598" y="196816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E3CCA25B-90D0-1948-8CEE-2AA94C799EC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011931-906C-B24D-B5D6-94C25EA404B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4E9D6-9C13-9647-842A-D76371B19378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E6341F-BA8F-E24F-A316-DDC9B6A33D82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1AA1BC-9173-CF46-A5E2-AFD238D300C3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4836DD32-9579-FE41-82EF-DA6E6AF5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5EBC5C6E-C5E7-8245-9A9A-FFACA7593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4C73BB-8625-784E-B10C-E89D184999E3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3672211" y="346281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052703" y="411734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429941" y="264562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72806" y="33413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25851" y="3158966"/>
            <a:ext cx="1260907" cy="1187501"/>
            <a:chOff x="1576553" y="2043845"/>
            <a:chExt cx="1260907" cy="1187501"/>
          </a:xfrm>
        </p:grpSpPr>
        <p:sp>
          <p:nvSpPr>
            <p:cNvPr id="26" name="TextBox 25"/>
            <p:cNvSpPr txBox="1"/>
            <p:nvPr/>
          </p:nvSpPr>
          <p:spPr>
            <a:xfrm>
              <a:off x="2377078" y="204384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76553" y="286201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A6D299BC-BC6C-D448-856A-B29397324EE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600BA6-719C-3243-AC85-87D510D95DAB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B5BB7-31D6-664D-9405-E7265DD35280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6CAA9-A06C-C342-BD0A-2F26E9F4749C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F52FF-01C9-4B49-85A7-755C7671F307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0C6B6D39-6F65-E045-B5E1-55ED9285D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8FC0BAFC-C7AB-FB4B-8069-1F0433378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5516E9-9BF4-1F48-AD80-ECFAFA681E6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49781" y="5071732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4989451" y="4742742"/>
            <a:ext cx="525307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08AA968D-E69D-8E48-85C1-98FB9180066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79BCD4-1251-894D-9C8A-DAB886D8AB8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56E09D-7D94-F04C-ABB3-BEE4D6B09517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F2E01-A562-7749-A222-D96BE4FDD1E3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CE2CB-E5B2-3542-8A0B-39D87C2A60E3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C8831A75-5E6E-BA4E-80AF-0DFA93D7B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6606E6E7-1EFD-3844-9735-93B2F4B3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BBAD5A-86A3-BC46-80C2-D96A33BDC177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5159533" y="517654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19234" y="48816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3377460">
            <a:off x="4315135" y="573933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700007" y="574743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0F5C89BB-6254-5A46-AE50-AEC9EE65EA7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CB1F9E-A5DA-E649-B496-557E32E7E329}"/>
              </a:ext>
            </a:extLst>
          </p:cNvPr>
          <p:cNvGrpSpPr/>
          <p:nvPr/>
        </p:nvGrpSpPr>
        <p:grpSpPr>
          <a:xfrm>
            <a:off x="4349781" y="5071732"/>
            <a:ext cx="602165" cy="535258"/>
            <a:chOff x="1906859" y="2163337"/>
            <a:chExt cx="602165" cy="535258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E37554C-DD00-AD43-8093-43179E5B1151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6F82DE7-C3B7-A64C-B8EF-D979A1B1D6A4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5EB5CC4-DB49-BA40-80DB-52829572C544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C6B80D-B38C-814A-A52F-C0248F57F71E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2F9056-E396-9246-9A02-A0FB928F1D22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588F6F-9B92-D04C-A8E6-E120BC99F1D9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DA83DAB5-D572-034B-A226-18EE7A7F0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F94644E2-F7B0-C449-88D9-32FEEE2D8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58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7224" y="4591670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5545591" y="476504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492790" y="451118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14391036">
            <a:off x="4914694" y="4287431"/>
            <a:ext cx="332405" cy="213225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91140" y="419677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A6D49D1-32B5-B240-B277-BE2E3A3803D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607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978791" y="2962642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capacidad</a:t>
            </a:r>
            <a:r>
              <a:rPr lang="en-US" sz="2400" dirty="0"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latin typeface="Chalkboard" panose="03050602040202020205" pitchFamily="66" charset="77"/>
              </a:rPr>
              <a:t>programar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comienzo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mi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viaje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ADC5-EBA1-CF45-A0A0-8393ED98ADD0}"/>
              </a:ext>
            </a:extLst>
          </p:cNvPr>
          <p:cNvSpPr txBox="1"/>
          <p:nvPr/>
        </p:nvSpPr>
        <p:spPr>
          <a:xfrm>
            <a:off x="2355273" y="5264727"/>
            <a:ext cx="568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27FF"/>
                </a:solidFill>
                <a:latin typeface="Chalkboard" panose="03050602040202020205" pitchFamily="66" charset="77"/>
              </a:rPr>
              <a:t>yo</a:t>
            </a:r>
            <a:endParaRPr lang="en-US" sz="30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9EBE7-E497-474D-BCDE-3114C7F56CCD}"/>
              </a:ext>
            </a:extLst>
          </p:cNvPr>
          <p:cNvSpPr/>
          <p:nvPr/>
        </p:nvSpPr>
        <p:spPr>
          <a:xfrm>
            <a:off x="2371953" y="4546661"/>
            <a:ext cx="19762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rgbClr val="FF0000"/>
                </a:solidFill>
                <a:latin typeface="Chalkboard" panose="03050602040202020205" pitchFamily="66" charset="77"/>
              </a:rPr>
              <a:t>estudiante</a:t>
            </a:r>
            <a:endParaRPr lang="en-US" sz="3000" dirty="0">
              <a:solidFill>
                <a:srgbClr val="FF0000"/>
              </a:solidFill>
              <a:latin typeface="Chalkboard" panose="03050602040202020205" pitchFamily="66" charset="77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8795BE7-7B75-4345-80AD-D41755F95897}"/>
              </a:ext>
            </a:extLst>
          </p:cNvPr>
          <p:cNvSpPr/>
          <p:nvPr/>
        </p:nvSpPr>
        <p:spPr>
          <a:xfrm>
            <a:off x="4912963" y="4819973"/>
            <a:ext cx="464949" cy="812545"/>
          </a:xfrm>
          <a:custGeom>
            <a:avLst/>
            <a:gdLst>
              <a:gd name="connsiteX0" fmla="*/ 0 w 464949"/>
              <a:gd name="connsiteY0" fmla="*/ 30996 h 812545"/>
              <a:gd name="connsiteX1" fmla="*/ 108488 w 464949"/>
              <a:gd name="connsiteY1" fmla="*/ 46495 h 812545"/>
              <a:gd name="connsiteX2" fmla="*/ 170481 w 464949"/>
              <a:gd name="connsiteY2" fmla="*/ 30996 h 812545"/>
              <a:gd name="connsiteX3" fmla="*/ 294468 w 464949"/>
              <a:gd name="connsiteY3" fmla="*/ 0 h 812545"/>
              <a:gd name="connsiteX4" fmla="*/ 247973 w 464949"/>
              <a:gd name="connsiteY4" fmla="*/ 15498 h 812545"/>
              <a:gd name="connsiteX5" fmla="*/ 216976 w 464949"/>
              <a:gd name="connsiteY5" fmla="*/ 61993 h 812545"/>
              <a:gd name="connsiteX6" fmla="*/ 247973 w 464949"/>
              <a:gd name="connsiteY6" fmla="*/ 495946 h 812545"/>
              <a:gd name="connsiteX7" fmla="*/ 232474 w 464949"/>
              <a:gd name="connsiteY7" fmla="*/ 805912 h 812545"/>
              <a:gd name="connsiteX8" fmla="*/ 185979 w 464949"/>
              <a:gd name="connsiteY8" fmla="*/ 790413 h 812545"/>
              <a:gd name="connsiteX9" fmla="*/ 247973 w 464949"/>
              <a:gd name="connsiteY9" fmla="*/ 759417 h 812545"/>
              <a:gd name="connsiteX10" fmla="*/ 464949 w 464949"/>
              <a:gd name="connsiteY10" fmla="*/ 774915 h 81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4949" h="812545">
                <a:moveTo>
                  <a:pt x="0" y="30996"/>
                </a:moveTo>
                <a:cubicBezTo>
                  <a:pt x="36163" y="36162"/>
                  <a:pt x="71958" y="46495"/>
                  <a:pt x="108488" y="46495"/>
                </a:cubicBezTo>
                <a:cubicBezTo>
                  <a:pt x="129788" y="46495"/>
                  <a:pt x="150000" y="36848"/>
                  <a:pt x="170481" y="30996"/>
                </a:cubicBezTo>
                <a:cubicBezTo>
                  <a:pt x="213284" y="18766"/>
                  <a:pt x="247205" y="0"/>
                  <a:pt x="294468" y="0"/>
                </a:cubicBezTo>
                <a:cubicBezTo>
                  <a:pt x="310805" y="0"/>
                  <a:pt x="263471" y="10332"/>
                  <a:pt x="247973" y="15498"/>
                </a:cubicBezTo>
                <a:cubicBezTo>
                  <a:pt x="237641" y="30996"/>
                  <a:pt x="217785" y="43384"/>
                  <a:pt x="216976" y="61993"/>
                </a:cubicBezTo>
                <a:cubicBezTo>
                  <a:pt x="210171" y="218502"/>
                  <a:pt x="229459" y="347839"/>
                  <a:pt x="247973" y="495946"/>
                </a:cubicBezTo>
                <a:cubicBezTo>
                  <a:pt x="242807" y="599268"/>
                  <a:pt x="253786" y="704680"/>
                  <a:pt x="232474" y="805912"/>
                </a:cubicBezTo>
                <a:cubicBezTo>
                  <a:pt x="229108" y="821898"/>
                  <a:pt x="180813" y="805911"/>
                  <a:pt x="185979" y="790413"/>
                </a:cubicBezTo>
                <a:cubicBezTo>
                  <a:pt x="193285" y="768495"/>
                  <a:pt x="227308" y="769749"/>
                  <a:pt x="247973" y="759417"/>
                </a:cubicBezTo>
                <a:cubicBezTo>
                  <a:pt x="454602" y="775311"/>
                  <a:pt x="382093" y="774915"/>
                  <a:pt x="464949" y="77491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C1D86-0F31-BB4C-A900-96EB71741908}"/>
              </a:ext>
            </a:extLst>
          </p:cNvPr>
          <p:cNvSpPr txBox="1"/>
          <p:nvPr/>
        </p:nvSpPr>
        <p:spPr>
          <a:xfrm>
            <a:off x="5253925" y="4974956"/>
            <a:ext cx="169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10x </a:t>
            </a:r>
            <a:r>
              <a:rPr lang="en-US" sz="2400" dirty="0" err="1">
                <a:latin typeface="Chalkboard" panose="03050602040202020205" pitchFamily="66" charset="77"/>
              </a:rPr>
              <a:t>mejor</a:t>
            </a:r>
            <a:r>
              <a:rPr lang="en-US" sz="2400" dirty="0"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  <p:bldP spid="21" grpId="0"/>
      <p:bldP spid="2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5794751" y="3372470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A30DEAC-707D-9C46-A606-5A9902C9D5BB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37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6653733" y="2402652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6C07E4C-7009-5248-A133-348D6405E1B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023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6653733" y="2402652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52FF836-B082-6446-9F96-8774D7DF0BD5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5573079" y="1737634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124F0C-4F85-7149-BCCB-9BE04352F792}"/>
              </a:ext>
            </a:extLst>
          </p:cNvPr>
          <p:cNvGrpSpPr/>
          <p:nvPr/>
        </p:nvGrpSpPr>
        <p:grpSpPr>
          <a:xfrm>
            <a:off x="6238877" y="2118199"/>
            <a:ext cx="602165" cy="535258"/>
            <a:chOff x="1906859" y="2163337"/>
            <a:chExt cx="602165" cy="535258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51761E-E1E1-4443-858D-D526142FF4F0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07F9314-C076-AD45-8ED6-848B7DFDA44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88F731-D788-B545-8E50-E758BCE56D21}"/>
              </a:ext>
            </a:extLst>
          </p:cNvPr>
          <p:cNvGrpSpPr/>
          <p:nvPr/>
        </p:nvGrpSpPr>
        <p:grpSpPr>
          <a:xfrm>
            <a:off x="6709931" y="2478417"/>
            <a:ext cx="602165" cy="535258"/>
            <a:chOff x="1906859" y="2163337"/>
            <a:chExt cx="602165" cy="5352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C3D1F07-16A5-DD40-A026-4701C2D4E02D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AAEC93-2287-5749-BC16-A1F591909D8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237F2D7-D3AB-D04B-86F5-6B1D6E40F1D8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29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429495" y="436418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5573079" y="1737634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124F0C-4F85-7149-BCCB-9BE04352F792}"/>
              </a:ext>
            </a:extLst>
          </p:cNvPr>
          <p:cNvGrpSpPr/>
          <p:nvPr/>
        </p:nvGrpSpPr>
        <p:grpSpPr>
          <a:xfrm>
            <a:off x="6238877" y="2118199"/>
            <a:ext cx="602165" cy="535258"/>
            <a:chOff x="1906859" y="2163337"/>
            <a:chExt cx="602165" cy="535258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51761E-E1E1-4443-858D-D526142FF4F0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07F9314-C076-AD45-8ED6-848B7DFDA44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88F731-D788-B545-8E50-E758BCE56D21}"/>
              </a:ext>
            </a:extLst>
          </p:cNvPr>
          <p:cNvGrpSpPr/>
          <p:nvPr/>
        </p:nvGrpSpPr>
        <p:grpSpPr>
          <a:xfrm>
            <a:off x="6709931" y="2478417"/>
            <a:ext cx="602165" cy="535258"/>
            <a:chOff x="1906859" y="2163337"/>
            <a:chExt cx="602165" cy="5352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C3D1F07-16A5-DD40-A026-4701C2D4E02D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AAEC93-2287-5749-BC16-A1F591909D8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7EA7965-8244-8843-A1AE-02B3651189B7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71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02133" y="2589148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que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rebota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58605-E3D0-C94A-8D44-B4825BD6E0B0}"/>
              </a:ext>
            </a:extLst>
          </p:cNvPr>
          <p:cNvSpPr/>
          <p:nvPr/>
        </p:nvSpPr>
        <p:spPr>
          <a:xfrm>
            <a:off x="2687782" y="3034145"/>
            <a:ext cx="2396836" cy="1177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8799CC3-C7C8-C24E-9AF6-744F2E92616B}"/>
              </a:ext>
            </a:extLst>
          </p:cNvPr>
          <p:cNvSpPr/>
          <p:nvPr/>
        </p:nvSpPr>
        <p:spPr>
          <a:xfrm>
            <a:off x="2687782" y="3420491"/>
            <a:ext cx="5264727" cy="361800"/>
          </a:xfrm>
          <a:custGeom>
            <a:avLst/>
            <a:gdLst>
              <a:gd name="connsiteX0" fmla="*/ 0 w 5264727"/>
              <a:gd name="connsiteY0" fmla="*/ 126273 h 361800"/>
              <a:gd name="connsiteX1" fmla="*/ 1648691 w 5264727"/>
              <a:gd name="connsiteY1" fmla="*/ 126273 h 361800"/>
              <a:gd name="connsiteX2" fmla="*/ 1717963 w 5264727"/>
              <a:gd name="connsiteY2" fmla="*/ 112418 h 361800"/>
              <a:gd name="connsiteX3" fmla="*/ 1787236 w 5264727"/>
              <a:gd name="connsiteY3" fmla="*/ 84709 h 361800"/>
              <a:gd name="connsiteX4" fmla="*/ 1842654 w 5264727"/>
              <a:gd name="connsiteY4" fmla="*/ 70854 h 361800"/>
              <a:gd name="connsiteX5" fmla="*/ 1884218 w 5264727"/>
              <a:gd name="connsiteY5" fmla="*/ 57000 h 361800"/>
              <a:gd name="connsiteX6" fmla="*/ 2064327 w 5264727"/>
              <a:gd name="connsiteY6" fmla="*/ 43145 h 361800"/>
              <a:gd name="connsiteX7" fmla="*/ 2770909 w 5264727"/>
              <a:gd name="connsiteY7" fmla="*/ 57000 h 361800"/>
              <a:gd name="connsiteX8" fmla="*/ 2881745 w 5264727"/>
              <a:gd name="connsiteY8" fmla="*/ 70854 h 361800"/>
              <a:gd name="connsiteX9" fmla="*/ 3311236 w 5264727"/>
              <a:gd name="connsiteY9" fmla="*/ 98564 h 361800"/>
              <a:gd name="connsiteX10" fmla="*/ 3588327 w 5264727"/>
              <a:gd name="connsiteY10" fmla="*/ 126273 h 361800"/>
              <a:gd name="connsiteX11" fmla="*/ 3768436 w 5264727"/>
              <a:gd name="connsiteY11" fmla="*/ 153982 h 361800"/>
              <a:gd name="connsiteX12" fmla="*/ 4807527 w 5264727"/>
              <a:gd name="connsiteY12" fmla="*/ 140127 h 361800"/>
              <a:gd name="connsiteX13" fmla="*/ 5043054 w 5264727"/>
              <a:gd name="connsiteY13" fmla="*/ 126273 h 361800"/>
              <a:gd name="connsiteX14" fmla="*/ 5098473 w 5264727"/>
              <a:gd name="connsiteY14" fmla="*/ 112418 h 361800"/>
              <a:gd name="connsiteX15" fmla="*/ 5264727 w 5264727"/>
              <a:gd name="connsiteY15" fmla="*/ 84709 h 361800"/>
              <a:gd name="connsiteX16" fmla="*/ 5223163 w 5264727"/>
              <a:gd name="connsiteY16" fmla="*/ 70854 h 361800"/>
              <a:gd name="connsiteX17" fmla="*/ 5015345 w 5264727"/>
              <a:gd name="connsiteY17" fmla="*/ 29291 h 361800"/>
              <a:gd name="connsiteX18" fmla="*/ 4973782 w 5264727"/>
              <a:gd name="connsiteY18" fmla="*/ 15436 h 361800"/>
              <a:gd name="connsiteX19" fmla="*/ 5015345 w 5264727"/>
              <a:gd name="connsiteY19" fmla="*/ 1582 h 361800"/>
              <a:gd name="connsiteX20" fmla="*/ 5070763 w 5264727"/>
              <a:gd name="connsiteY20" fmla="*/ 43145 h 361800"/>
              <a:gd name="connsiteX21" fmla="*/ 5167745 w 5264727"/>
              <a:gd name="connsiteY21" fmla="*/ 84709 h 361800"/>
              <a:gd name="connsiteX22" fmla="*/ 5264727 w 5264727"/>
              <a:gd name="connsiteY22" fmla="*/ 126273 h 361800"/>
              <a:gd name="connsiteX23" fmla="*/ 5167745 w 5264727"/>
              <a:gd name="connsiteY23" fmla="*/ 195545 h 361800"/>
              <a:gd name="connsiteX24" fmla="*/ 5126182 w 5264727"/>
              <a:gd name="connsiteY24" fmla="*/ 237109 h 361800"/>
              <a:gd name="connsiteX25" fmla="*/ 5084618 w 5264727"/>
              <a:gd name="connsiteY25" fmla="*/ 264818 h 361800"/>
              <a:gd name="connsiteX26" fmla="*/ 5043054 w 5264727"/>
              <a:gd name="connsiteY26" fmla="*/ 306382 h 361800"/>
              <a:gd name="connsiteX27" fmla="*/ 4973782 w 5264727"/>
              <a:gd name="connsiteY27" fmla="*/ 361800 h 3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64727" h="361800">
                <a:moveTo>
                  <a:pt x="0" y="126273"/>
                </a:moveTo>
                <a:cubicBezTo>
                  <a:pt x="612895" y="202882"/>
                  <a:pt x="164771" y="151858"/>
                  <a:pt x="1648691" y="126273"/>
                </a:cubicBezTo>
                <a:cubicBezTo>
                  <a:pt x="1672235" y="125867"/>
                  <a:pt x="1695408" y="119185"/>
                  <a:pt x="1717963" y="112418"/>
                </a:cubicBezTo>
                <a:cubicBezTo>
                  <a:pt x="1741784" y="105272"/>
                  <a:pt x="1763643" y="92574"/>
                  <a:pt x="1787236" y="84709"/>
                </a:cubicBezTo>
                <a:cubicBezTo>
                  <a:pt x="1805300" y="78688"/>
                  <a:pt x="1824345" y="76085"/>
                  <a:pt x="1842654" y="70854"/>
                </a:cubicBezTo>
                <a:cubicBezTo>
                  <a:pt x="1856696" y="66842"/>
                  <a:pt x="1870363" y="61618"/>
                  <a:pt x="1884218" y="57000"/>
                </a:cubicBezTo>
                <a:cubicBezTo>
                  <a:pt x="1969747" y="-18"/>
                  <a:pt x="1894309" y="37571"/>
                  <a:pt x="2064327" y="43145"/>
                </a:cubicBezTo>
                <a:cubicBezTo>
                  <a:pt x="2299773" y="50865"/>
                  <a:pt x="2535382" y="52382"/>
                  <a:pt x="2770909" y="57000"/>
                </a:cubicBezTo>
                <a:cubicBezTo>
                  <a:pt x="2807854" y="61618"/>
                  <a:pt x="2844622" y="67998"/>
                  <a:pt x="2881745" y="70854"/>
                </a:cubicBezTo>
                <a:cubicBezTo>
                  <a:pt x="3024784" y="81857"/>
                  <a:pt x="3168487" y="84289"/>
                  <a:pt x="3311236" y="98564"/>
                </a:cubicBezTo>
                <a:cubicBezTo>
                  <a:pt x="3403600" y="107800"/>
                  <a:pt x="3497305" y="108069"/>
                  <a:pt x="3588327" y="126273"/>
                </a:cubicBezTo>
                <a:cubicBezTo>
                  <a:pt x="3694110" y="147429"/>
                  <a:pt x="3634234" y="137206"/>
                  <a:pt x="3768436" y="153982"/>
                </a:cubicBezTo>
                <a:lnTo>
                  <a:pt x="4807527" y="140127"/>
                </a:lnTo>
                <a:cubicBezTo>
                  <a:pt x="4886153" y="138418"/>
                  <a:pt x="4964764" y="133729"/>
                  <a:pt x="5043054" y="126273"/>
                </a:cubicBezTo>
                <a:cubicBezTo>
                  <a:pt x="5062010" y="124468"/>
                  <a:pt x="5079739" y="115824"/>
                  <a:pt x="5098473" y="112418"/>
                </a:cubicBezTo>
                <a:cubicBezTo>
                  <a:pt x="5476471" y="43691"/>
                  <a:pt x="4977597" y="142137"/>
                  <a:pt x="5264727" y="84709"/>
                </a:cubicBezTo>
                <a:cubicBezTo>
                  <a:pt x="5250872" y="80091"/>
                  <a:pt x="5237205" y="74866"/>
                  <a:pt x="5223163" y="70854"/>
                </a:cubicBezTo>
                <a:cubicBezTo>
                  <a:pt x="5155128" y="51416"/>
                  <a:pt x="5084987" y="40897"/>
                  <a:pt x="5015345" y="29291"/>
                </a:cubicBezTo>
                <a:cubicBezTo>
                  <a:pt x="5001491" y="24673"/>
                  <a:pt x="4973782" y="30040"/>
                  <a:pt x="4973782" y="15436"/>
                </a:cubicBezTo>
                <a:cubicBezTo>
                  <a:pt x="4973782" y="832"/>
                  <a:pt x="5001303" y="-2430"/>
                  <a:pt x="5015345" y="1582"/>
                </a:cubicBezTo>
                <a:cubicBezTo>
                  <a:pt x="5037547" y="7926"/>
                  <a:pt x="5051182" y="30907"/>
                  <a:pt x="5070763" y="43145"/>
                </a:cubicBezTo>
                <a:cubicBezTo>
                  <a:pt x="5186083" y="115219"/>
                  <a:pt x="5073469" y="37571"/>
                  <a:pt x="5167745" y="84709"/>
                </a:cubicBezTo>
                <a:cubicBezTo>
                  <a:pt x="5263421" y="132548"/>
                  <a:pt x="5149393" y="97439"/>
                  <a:pt x="5264727" y="126273"/>
                </a:cubicBezTo>
                <a:cubicBezTo>
                  <a:pt x="5156651" y="234346"/>
                  <a:pt x="5295403" y="104359"/>
                  <a:pt x="5167745" y="195545"/>
                </a:cubicBezTo>
                <a:cubicBezTo>
                  <a:pt x="5151801" y="206933"/>
                  <a:pt x="5141234" y="224566"/>
                  <a:pt x="5126182" y="237109"/>
                </a:cubicBezTo>
                <a:cubicBezTo>
                  <a:pt x="5113390" y="247769"/>
                  <a:pt x="5097410" y="254158"/>
                  <a:pt x="5084618" y="264818"/>
                </a:cubicBezTo>
                <a:cubicBezTo>
                  <a:pt x="5069566" y="277361"/>
                  <a:pt x="5058106" y="293839"/>
                  <a:pt x="5043054" y="306382"/>
                </a:cubicBezTo>
                <a:cubicBezTo>
                  <a:pt x="4938190" y="393769"/>
                  <a:pt x="5054397" y="281185"/>
                  <a:pt x="4973782" y="36180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6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02133" y="2589148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que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rebota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58605-E3D0-C94A-8D44-B4825BD6E0B0}"/>
              </a:ext>
            </a:extLst>
          </p:cNvPr>
          <p:cNvSpPr/>
          <p:nvPr/>
        </p:nvSpPr>
        <p:spPr>
          <a:xfrm>
            <a:off x="1759527" y="3034145"/>
            <a:ext cx="3325091" cy="1177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B555A-6B3D-0C40-AE78-FF87C7B48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0" t="42240" r="80042" b="39094"/>
          <a:stretch/>
        </p:blipFill>
        <p:spPr>
          <a:xfrm>
            <a:off x="7273636" y="3103419"/>
            <a:ext cx="872837" cy="87283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1797B79-8F70-F34C-8978-94AF00F7E16C}"/>
              </a:ext>
            </a:extLst>
          </p:cNvPr>
          <p:cNvSpPr/>
          <p:nvPr/>
        </p:nvSpPr>
        <p:spPr>
          <a:xfrm>
            <a:off x="1454247" y="3463636"/>
            <a:ext cx="5805535" cy="263671"/>
          </a:xfrm>
          <a:custGeom>
            <a:avLst/>
            <a:gdLst>
              <a:gd name="connsiteX0" fmla="*/ 5805535 w 5805535"/>
              <a:gd name="connsiteY0" fmla="*/ 83128 h 263671"/>
              <a:gd name="connsiteX1" fmla="*/ 5680844 w 5805535"/>
              <a:gd name="connsiteY1" fmla="*/ 96982 h 263671"/>
              <a:gd name="connsiteX2" fmla="*/ 3367135 w 5805535"/>
              <a:gd name="connsiteY2" fmla="*/ 69273 h 263671"/>
              <a:gd name="connsiteX3" fmla="*/ 2535862 w 5805535"/>
              <a:gd name="connsiteY3" fmla="*/ 83128 h 263671"/>
              <a:gd name="connsiteX4" fmla="*/ 2300335 w 5805535"/>
              <a:gd name="connsiteY4" fmla="*/ 110837 h 263671"/>
              <a:gd name="connsiteX5" fmla="*/ 2134080 w 5805535"/>
              <a:gd name="connsiteY5" fmla="*/ 124691 h 263671"/>
              <a:gd name="connsiteX6" fmla="*/ 2023244 w 5805535"/>
              <a:gd name="connsiteY6" fmla="*/ 152400 h 263671"/>
              <a:gd name="connsiteX7" fmla="*/ 1981680 w 5805535"/>
              <a:gd name="connsiteY7" fmla="*/ 166255 h 263671"/>
              <a:gd name="connsiteX8" fmla="*/ 1870844 w 5805535"/>
              <a:gd name="connsiteY8" fmla="*/ 180109 h 263671"/>
              <a:gd name="connsiteX9" fmla="*/ 1094989 w 5805535"/>
              <a:gd name="connsiteY9" fmla="*/ 166255 h 263671"/>
              <a:gd name="connsiteX10" fmla="*/ 1025717 w 5805535"/>
              <a:gd name="connsiteY10" fmla="*/ 96982 h 263671"/>
              <a:gd name="connsiteX11" fmla="*/ 166735 w 5805535"/>
              <a:gd name="connsiteY11" fmla="*/ 83128 h 263671"/>
              <a:gd name="connsiteX12" fmla="*/ 14335 w 5805535"/>
              <a:gd name="connsiteY12" fmla="*/ 69273 h 263671"/>
              <a:gd name="connsiteX13" fmla="*/ 125171 w 5805535"/>
              <a:gd name="connsiteY13" fmla="*/ 55419 h 263671"/>
              <a:gd name="connsiteX14" fmla="*/ 180589 w 5805535"/>
              <a:gd name="connsiteY14" fmla="*/ 41564 h 263671"/>
              <a:gd name="connsiteX15" fmla="*/ 263717 w 5805535"/>
              <a:gd name="connsiteY15" fmla="*/ 27709 h 263671"/>
              <a:gd name="connsiteX16" fmla="*/ 319135 w 5805535"/>
              <a:gd name="connsiteY16" fmla="*/ 13855 h 263671"/>
              <a:gd name="connsiteX17" fmla="*/ 360698 w 5805535"/>
              <a:gd name="connsiteY17" fmla="*/ 0 h 263671"/>
              <a:gd name="connsiteX18" fmla="*/ 166735 w 5805535"/>
              <a:gd name="connsiteY18" fmla="*/ 27709 h 263671"/>
              <a:gd name="connsiteX19" fmla="*/ 28189 w 5805535"/>
              <a:gd name="connsiteY19" fmla="*/ 55419 h 263671"/>
              <a:gd name="connsiteX20" fmla="*/ 480 w 5805535"/>
              <a:gd name="connsiteY20" fmla="*/ 96982 h 263671"/>
              <a:gd name="connsiteX21" fmla="*/ 42044 w 5805535"/>
              <a:gd name="connsiteY21" fmla="*/ 110837 h 263671"/>
              <a:gd name="connsiteX22" fmla="*/ 83608 w 5805535"/>
              <a:gd name="connsiteY22" fmla="*/ 138546 h 263671"/>
              <a:gd name="connsiteX23" fmla="*/ 139026 w 5805535"/>
              <a:gd name="connsiteY23" fmla="*/ 166255 h 263671"/>
              <a:gd name="connsiteX24" fmla="*/ 180589 w 5805535"/>
              <a:gd name="connsiteY24" fmla="*/ 207819 h 263671"/>
              <a:gd name="connsiteX25" fmla="*/ 222153 w 5805535"/>
              <a:gd name="connsiteY25" fmla="*/ 221673 h 263671"/>
              <a:gd name="connsiteX26" fmla="*/ 277571 w 5805535"/>
              <a:gd name="connsiteY26" fmla="*/ 263237 h 26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05535" h="263671">
                <a:moveTo>
                  <a:pt x="5805535" y="83128"/>
                </a:moveTo>
                <a:cubicBezTo>
                  <a:pt x="5763971" y="87746"/>
                  <a:pt x="5722663" y="96982"/>
                  <a:pt x="5680844" y="96982"/>
                </a:cubicBezTo>
                <a:cubicBezTo>
                  <a:pt x="3600760" y="96982"/>
                  <a:pt x="4218094" y="154372"/>
                  <a:pt x="3367135" y="69273"/>
                </a:cubicBezTo>
                <a:lnTo>
                  <a:pt x="2535862" y="83128"/>
                </a:lnTo>
                <a:cubicBezTo>
                  <a:pt x="2500907" y="84141"/>
                  <a:pt x="2339827" y="106888"/>
                  <a:pt x="2300335" y="110837"/>
                </a:cubicBezTo>
                <a:cubicBezTo>
                  <a:pt x="2245001" y="116370"/>
                  <a:pt x="2189498" y="120073"/>
                  <a:pt x="2134080" y="124691"/>
                </a:cubicBezTo>
                <a:cubicBezTo>
                  <a:pt x="2039075" y="156361"/>
                  <a:pt x="2156989" y="118964"/>
                  <a:pt x="2023244" y="152400"/>
                </a:cubicBezTo>
                <a:cubicBezTo>
                  <a:pt x="2009076" y="155942"/>
                  <a:pt x="1996049" y="163643"/>
                  <a:pt x="1981680" y="166255"/>
                </a:cubicBezTo>
                <a:cubicBezTo>
                  <a:pt x="1945048" y="172915"/>
                  <a:pt x="1907789" y="175491"/>
                  <a:pt x="1870844" y="180109"/>
                </a:cubicBezTo>
                <a:lnTo>
                  <a:pt x="1094989" y="166255"/>
                </a:lnTo>
                <a:cubicBezTo>
                  <a:pt x="1062490" y="163058"/>
                  <a:pt x="1058242" y="99895"/>
                  <a:pt x="1025717" y="96982"/>
                </a:cubicBezTo>
                <a:cubicBezTo>
                  <a:pt x="740494" y="71440"/>
                  <a:pt x="453062" y="87746"/>
                  <a:pt x="166735" y="83128"/>
                </a:cubicBezTo>
                <a:cubicBezTo>
                  <a:pt x="115935" y="78510"/>
                  <a:pt x="56778" y="97568"/>
                  <a:pt x="14335" y="69273"/>
                </a:cubicBezTo>
                <a:cubicBezTo>
                  <a:pt x="-16645" y="48620"/>
                  <a:pt x="88445" y="61540"/>
                  <a:pt x="125171" y="55419"/>
                </a:cubicBezTo>
                <a:cubicBezTo>
                  <a:pt x="143953" y="52289"/>
                  <a:pt x="161918" y="45298"/>
                  <a:pt x="180589" y="41564"/>
                </a:cubicBezTo>
                <a:cubicBezTo>
                  <a:pt x="208135" y="36055"/>
                  <a:pt x="236171" y="33218"/>
                  <a:pt x="263717" y="27709"/>
                </a:cubicBezTo>
                <a:cubicBezTo>
                  <a:pt x="282388" y="23975"/>
                  <a:pt x="300826" y="19086"/>
                  <a:pt x="319135" y="13855"/>
                </a:cubicBezTo>
                <a:cubicBezTo>
                  <a:pt x="333177" y="9843"/>
                  <a:pt x="375302" y="0"/>
                  <a:pt x="360698" y="0"/>
                </a:cubicBezTo>
                <a:cubicBezTo>
                  <a:pt x="283534" y="0"/>
                  <a:pt x="237075" y="14920"/>
                  <a:pt x="166735" y="27709"/>
                </a:cubicBezTo>
                <a:cubicBezTo>
                  <a:pt x="42191" y="50353"/>
                  <a:pt x="126204" y="30915"/>
                  <a:pt x="28189" y="55419"/>
                </a:cubicBezTo>
                <a:cubicBezTo>
                  <a:pt x="18953" y="69273"/>
                  <a:pt x="-3559" y="80828"/>
                  <a:pt x="480" y="96982"/>
                </a:cubicBezTo>
                <a:cubicBezTo>
                  <a:pt x="4022" y="111150"/>
                  <a:pt x="28982" y="104306"/>
                  <a:pt x="42044" y="110837"/>
                </a:cubicBezTo>
                <a:cubicBezTo>
                  <a:pt x="56937" y="118284"/>
                  <a:pt x="69151" y="130285"/>
                  <a:pt x="83608" y="138546"/>
                </a:cubicBezTo>
                <a:cubicBezTo>
                  <a:pt x="101540" y="148793"/>
                  <a:pt x="120553" y="157019"/>
                  <a:pt x="139026" y="166255"/>
                </a:cubicBezTo>
                <a:cubicBezTo>
                  <a:pt x="152880" y="180110"/>
                  <a:pt x="164286" y="196951"/>
                  <a:pt x="180589" y="207819"/>
                </a:cubicBezTo>
                <a:cubicBezTo>
                  <a:pt x="192740" y="215920"/>
                  <a:pt x="210749" y="212550"/>
                  <a:pt x="222153" y="221673"/>
                </a:cubicBezTo>
                <a:cubicBezTo>
                  <a:pt x="283715" y="270922"/>
                  <a:pt x="217275" y="263237"/>
                  <a:pt x="277571" y="263237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47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02133" y="2589148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que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rebota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58605-E3D0-C94A-8D44-B4825BD6E0B0}"/>
              </a:ext>
            </a:extLst>
          </p:cNvPr>
          <p:cNvSpPr/>
          <p:nvPr/>
        </p:nvSpPr>
        <p:spPr>
          <a:xfrm>
            <a:off x="1759527" y="3034145"/>
            <a:ext cx="3325091" cy="1177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B555A-6B3D-0C40-AE78-FF87C7B487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0" t="42240" r="80042" b="39094"/>
          <a:stretch/>
        </p:blipFill>
        <p:spPr>
          <a:xfrm>
            <a:off x="1246909" y="3103419"/>
            <a:ext cx="872837" cy="87283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FB945F60-5EFD-CD43-9BC2-0C28E6949B37}"/>
              </a:ext>
            </a:extLst>
          </p:cNvPr>
          <p:cNvSpPr/>
          <p:nvPr/>
        </p:nvSpPr>
        <p:spPr>
          <a:xfrm>
            <a:off x="2202873" y="3434345"/>
            <a:ext cx="5264727" cy="361800"/>
          </a:xfrm>
          <a:custGeom>
            <a:avLst/>
            <a:gdLst>
              <a:gd name="connsiteX0" fmla="*/ 0 w 5264727"/>
              <a:gd name="connsiteY0" fmla="*/ 126273 h 361800"/>
              <a:gd name="connsiteX1" fmla="*/ 1648691 w 5264727"/>
              <a:gd name="connsiteY1" fmla="*/ 126273 h 361800"/>
              <a:gd name="connsiteX2" fmla="*/ 1717963 w 5264727"/>
              <a:gd name="connsiteY2" fmla="*/ 112418 h 361800"/>
              <a:gd name="connsiteX3" fmla="*/ 1787236 w 5264727"/>
              <a:gd name="connsiteY3" fmla="*/ 84709 h 361800"/>
              <a:gd name="connsiteX4" fmla="*/ 1842654 w 5264727"/>
              <a:gd name="connsiteY4" fmla="*/ 70854 h 361800"/>
              <a:gd name="connsiteX5" fmla="*/ 1884218 w 5264727"/>
              <a:gd name="connsiteY5" fmla="*/ 57000 h 361800"/>
              <a:gd name="connsiteX6" fmla="*/ 2064327 w 5264727"/>
              <a:gd name="connsiteY6" fmla="*/ 43145 h 361800"/>
              <a:gd name="connsiteX7" fmla="*/ 2770909 w 5264727"/>
              <a:gd name="connsiteY7" fmla="*/ 57000 h 361800"/>
              <a:gd name="connsiteX8" fmla="*/ 2881745 w 5264727"/>
              <a:gd name="connsiteY8" fmla="*/ 70854 h 361800"/>
              <a:gd name="connsiteX9" fmla="*/ 3311236 w 5264727"/>
              <a:gd name="connsiteY9" fmla="*/ 98564 h 361800"/>
              <a:gd name="connsiteX10" fmla="*/ 3588327 w 5264727"/>
              <a:gd name="connsiteY10" fmla="*/ 126273 h 361800"/>
              <a:gd name="connsiteX11" fmla="*/ 3768436 w 5264727"/>
              <a:gd name="connsiteY11" fmla="*/ 153982 h 361800"/>
              <a:gd name="connsiteX12" fmla="*/ 4807527 w 5264727"/>
              <a:gd name="connsiteY12" fmla="*/ 140127 h 361800"/>
              <a:gd name="connsiteX13" fmla="*/ 5043054 w 5264727"/>
              <a:gd name="connsiteY13" fmla="*/ 126273 h 361800"/>
              <a:gd name="connsiteX14" fmla="*/ 5098473 w 5264727"/>
              <a:gd name="connsiteY14" fmla="*/ 112418 h 361800"/>
              <a:gd name="connsiteX15" fmla="*/ 5264727 w 5264727"/>
              <a:gd name="connsiteY15" fmla="*/ 84709 h 361800"/>
              <a:gd name="connsiteX16" fmla="*/ 5223163 w 5264727"/>
              <a:gd name="connsiteY16" fmla="*/ 70854 h 361800"/>
              <a:gd name="connsiteX17" fmla="*/ 5015345 w 5264727"/>
              <a:gd name="connsiteY17" fmla="*/ 29291 h 361800"/>
              <a:gd name="connsiteX18" fmla="*/ 4973782 w 5264727"/>
              <a:gd name="connsiteY18" fmla="*/ 15436 h 361800"/>
              <a:gd name="connsiteX19" fmla="*/ 5015345 w 5264727"/>
              <a:gd name="connsiteY19" fmla="*/ 1582 h 361800"/>
              <a:gd name="connsiteX20" fmla="*/ 5070763 w 5264727"/>
              <a:gd name="connsiteY20" fmla="*/ 43145 h 361800"/>
              <a:gd name="connsiteX21" fmla="*/ 5167745 w 5264727"/>
              <a:gd name="connsiteY21" fmla="*/ 84709 h 361800"/>
              <a:gd name="connsiteX22" fmla="*/ 5264727 w 5264727"/>
              <a:gd name="connsiteY22" fmla="*/ 126273 h 361800"/>
              <a:gd name="connsiteX23" fmla="*/ 5167745 w 5264727"/>
              <a:gd name="connsiteY23" fmla="*/ 195545 h 361800"/>
              <a:gd name="connsiteX24" fmla="*/ 5126182 w 5264727"/>
              <a:gd name="connsiteY24" fmla="*/ 237109 h 361800"/>
              <a:gd name="connsiteX25" fmla="*/ 5084618 w 5264727"/>
              <a:gd name="connsiteY25" fmla="*/ 264818 h 361800"/>
              <a:gd name="connsiteX26" fmla="*/ 5043054 w 5264727"/>
              <a:gd name="connsiteY26" fmla="*/ 306382 h 361800"/>
              <a:gd name="connsiteX27" fmla="*/ 4973782 w 5264727"/>
              <a:gd name="connsiteY27" fmla="*/ 361800 h 3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64727" h="361800">
                <a:moveTo>
                  <a:pt x="0" y="126273"/>
                </a:moveTo>
                <a:cubicBezTo>
                  <a:pt x="612895" y="202882"/>
                  <a:pt x="164771" y="151858"/>
                  <a:pt x="1648691" y="126273"/>
                </a:cubicBezTo>
                <a:cubicBezTo>
                  <a:pt x="1672235" y="125867"/>
                  <a:pt x="1695408" y="119185"/>
                  <a:pt x="1717963" y="112418"/>
                </a:cubicBezTo>
                <a:cubicBezTo>
                  <a:pt x="1741784" y="105272"/>
                  <a:pt x="1763643" y="92574"/>
                  <a:pt x="1787236" y="84709"/>
                </a:cubicBezTo>
                <a:cubicBezTo>
                  <a:pt x="1805300" y="78688"/>
                  <a:pt x="1824345" y="76085"/>
                  <a:pt x="1842654" y="70854"/>
                </a:cubicBezTo>
                <a:cubicBezTo>
                  <a:pt x="1856696" y="66842"/>
                  <a:pt x="1870363" y="61618"/>
                  <a:pt x="1884218" y="57000"/>
                </a:cubicBezTo>
                <a:cubicBezTo>
                  <a:pt x="1969747" y="-18"/>
                  <a:pt x="1894309" y="37571"/>
                  <a:pt x="2064327" y="43145"/>
                </a:cubicBezTo>
                <a:cubicBezTo>
                  <a:pt x="2299773" y="50865"/>
                  <a:pt x="2535382" y="52382"/>
                  <a:pt x="2770909" y="57000"/>
                </a:cubicBezTo>
                <a:cubicBezTo>
                  <a:pt x="2807854" y="61618"/>
                  <a:pt x="2844622" y="67998"/>
                  <a:pt x="2881745" y="70854"/>
                </a:cubicBezTo>
                <a:cubicBezTo>
                  <a:pt x="3024784" y="81857"/>
                  <a:pt x="3168487" y="84289"/>
                  <a:pt x="3311236" y="98564"/>
                </a:cubicBezTo>
                <a:cubicBezTo>
                  <a:pt x="3403600" y="107800"/>
                  <a:pt x="3497305" y="108069"/>
                  <a:pt x="3588327" y="126273"/>
                </a:cubicBezTo>
                <a:cubicBezTo>
                  <a:pt x="3694110" y="147429"/>
                  <a:pt x="3634234" y="137206"/>
                  <a:pt x="3768436" y="153982"/>
                </a:cubicBezTo>
                <a:lnTo>
                  <a:pt x="4807527" y="140127"/>
                </a:lnTo>
                <a:cubicBezTo>
                  <a:pt x="4886153" y="138418"/>
                  <a:pt x="4964764" y="133729"/>
                  <a:pt x="5043054" y="126273"/>
                </a:cubicBezTo>
                <a:cubicBezTo>
                  <a:pt x="5062010" y="124468"/>
                  <a:pt x="5079739" y="115824"/>
                  <a:pt x="5098473" y="112418"/>
                </a:cubicBezTo>
                <a:cubicBezTo>
                  <a:pt x="5476471" y="43691"/>
                  <a:pt x="4977597" y="142137"/>
                  <a:pt x="5264727" y="84709"/>
                </a:cubicBezTo>
                <a:cubicBezTo>
                  <a:pt x="5250872" y="80091"/>
                  <a:pt x="5237205" y="74866"/>
                  <a:pt x="5223163" y="70854"/>
                </a:cubicBezTo>
                <a:cubicBezTo>
                  <a:pt x="5155128" y="51416"/>
                  <a:pt x="5084987" y="40897"/>
                  <a:pt x="5015345" y="29291"/>
                </a:cubicBezTo>
                <a:cubicBezTo>
                  <a:pt x="5001491" y="24673"/>
                  <a:pt x="4973782" y="30040"/>
                  <a:pt x="4973782" y="15436"/>
                </a:cubicBezTo>
                <a:cubicBezTo>
                  <a:pt x="4973782" y="832"/>
                  <a:pt x="5001303" y="-2430"/>
                  <a:pt x="5015345" y="1582"/>
                </a:cubicBezTo>
                <a:cubicBezTo>
                  <a:pt x="5037547" y="7926"/>
                  <a:pt x="5051182" y="30907"/>
                  <a:pt x="5070763" y="43145"/>
                </a:cubicBezTo>
                <a:cubicBezTo>
                  <a:pt x="5186083" y="115219"/>
                  <a:pt x="5073469" y="37571"/>
                  <a:pt x="5167745" y="84709"/>
                </a:cubicBezTo>
                <a:cubicBezTo>
                  <a:pt x="5263421" y="132548"/>
                  <a:pt x="5149393" y="97439"/>
                  <a:pt x="5264727" y="126273"/>
                </a:cubicBezTo>
                <a:cubicBezTo>
                  <a:pt x="5156651" y="234346"/>
                  <a:pt x="5295403" y="104359"/>
                  <a:pt x="5167745" y="195545"/>
                </a:cubicBezTo>
                <a:cubicBezTo>
                  <a:pt x="5151801" y="206933"/>
                  <a:pt x="5141234" y="224566"/>
                  <a:pt x="5126182" y="237109"/>
                </a:cubicBezTo>
                <a:cubicBezTo>
                  <a:pt x="5113390" y="247769"/>
                  <a:pt x="5097410" y="254158"/>
                  <a:pt x="5084618" y="264818"/>
                </a:cubicBezTo>
                <a:cubicBezTo>
                  <a:pt x="5069566" y="277361"/>
                  <a:pt x="5058106" y="293839"/>
                  <a:pt x="5043054" y="306382"/>
                </a:cubicBezTo>
                <a:cubicBezTo>
                  <a:pt x="4938190" y="393769"/>
                  <a:pt x="5054397" y="281185"/>
                  <a:pt x="4973782" y="36180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16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8000" dirty="0">
                <a:solidFill>
                  <a:schemeClr val="bg1"/>
                </a:solidFill>
              </a:rPr>
              <a:t>¿</a:t>
            </a:r>
            <a:r>
              <a:rPr lang="en-US" sz="8000" dirty="0" err="1">
                <a:solidFill>
                  <a:schemeClr val="bg1"/>
                </a:solidFill>
              </a:rPr>
              <a:t>Preguntas</a:t>
            </a:r>
            <a:r>
              <a:rPr lang="en-US" sz="8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704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978791" y="2962642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capacidad</a:t>
            </a:r>
            <a:r>
              <a:rPr lang="en-US" sz="2400" dirty="0"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latin typeface="Chalkboard" panose="03050602040202020205" pitchFamily="66" charset="77"/>
              </a:rPr>
              <a:t>programar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0C9F9-0033-924C-8801-52A4D12D927E}"/>
              </a:ext>
            </a:extLst>
          </p:cNvPr>
          <p:cNvSpPr/>
          <p:nvPr/>
        </p:nvSpPr>
        <p:spPr>
          <a:xfrm>
            <a:off x="4865193" y="1249279"/>
            <a:ext cx="317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Ahora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sé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que 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comienzo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duro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para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todos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8C9BC-0688-2F49-B492-2F784E338AE4}"/>
              </a:ext>
            </a:extLst>
          </p:cNvPr>
          <p:cNvSpPr txBox="1"/>
          <p:nvPr/>
        </p:nvSpPr>
        <p:spPr>
          <a:xfrm>
            <a:off x="5275999" y="3279535"/>
            <a:ext cx="2473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Estás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aprendiendo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una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nueva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forma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pensar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comienzo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mi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viaje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ADC5-EBA1-CF45-A0A0-8393ED98ADD0}"/>
              </a:ext>
            </a:extLst>
          </p:cNvPr>
          <p:cNvSpPr txBox="1"/>
          <p:nvPr/>
        </p:nvSpPr>
        <p:spPr>
          <a:xfrm>
            <a:off x="2355273" y="5264727"/>
            <a:ext cx="568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27FF"/>
                </a:solidFill>
                <a:latin typeface="Chalkboard" panose="03050602040202020205" pitchFamily="66" charset="77"/>
              </a:rPr>
              <a:t>yo</a:t>
            </a:r>
            <a:endParaRPr lang="en-US" sz="30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9EBE7-E497-474D-BCDE-3114C7F56CCD}"/>
              </a:ext>
            </a:extLst>
          </p:cNvPr>
          <p:cNvSpPr/>
          <p:nvPr/>
        </p:nvSpPr>
        <p:spPr>
          <a:xfrm>
            <a:off x="2371953" y="4546661"/>
            <a:ext cx="19762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rgbClr val="FF0000"/>
                </a:solidFill>
                <a:latin typeface="Chalkboard" panose="03050602040202020205" pitchFamily="66" charset="77"/>
              </a:rPr>
              <a:t>estudiante</a:t>
            </a:r>
            <a:endParaRPr lang="en-US" sz="3000" dirty="0">
              <a:solidFill>
                <a:srgbClr val="FF0000"/>
              </a:solidFill>
              <a:latin typeface="Chalkboard" panose="03050602040202020205" pitchFamily="66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FE24F-F681-254B-8A9B-33CEA3A46341}"/>
              </a:ext>
            </a:extLst>
          </p:cNvPr>
          <p:cNvSpPr txBox="1"/>
          <p:nvPr/>
        </p:nvSpPr>
        <p:spPr>
          <a:xfrm rot="19933617">
            <a:off x="29242" y="898903"/>
            <a:ext cx="98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figura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D7048F6-B726-DD4B-BC94-0D220B8507E3}"/>
              </a:ext>
            </a:extLst>
          </p:cNvPr>
          <p:cNvSpPr/>
          <p:nvPr/>
        </p:nvSpPr>
        <p:spPr>
          <a:xfrm>
            <a:off x="4912963" y="4819973"/>
            <a:ext cx="464949" cy="812545"/>
          </a:xfrm>
          <a:custGeom>
            <a:avLst/>
            <a:gdLst>
              <a:gd name="connsiteX0" fmla="*/ 0 w 464949"/>
              <a:gd name="connsiteY0" fmla="*/ 30996 h 812545"/>
              <a:gd name="connsiteX1" fmla="*/ 108488 w 464949"/>
              <a:gd name="connsiteY1" fmla="*/ 46495 h 812545"/>
              <a:gd name="connsiteX2" fmla="*/ 170481 w 464949"/>
              <a:gd name="connsiteY2" fmla="*/ 30996 h 812545"/>
              <a:gd name="connsiteX3" fmla="*/ 294468 w 464949"/>
              <a:gd name="connsiteY3" fmla="*/ 0 h 812545"/>
              <a:gd name="connsiteX4" fmla="*/ 247973 w 464949"/>
              <a:gd name="connsiteY4" fmla="*/ 15498 h 812545"/>
              <a:gd name="connsiteX5" fmla="*/ 216976 w 464949"/>
              <a:gd name="connsiteY5" fmla="*/ 61993 h 812545"/>
              <a:gd name="connsiteX6" fmla="*/ 247973 w 464949"/>
              <a:gd name="connsiteY6" fmla="*/ 495946 h 812545"/>
              <a:gd name="connsiteX7" fmla="*/ 232474 w 464949"/>
              <a:gd name="connsiteY7" fmla="*/ 805912 h 812545"/>
              <a:gd name="connsiteX8" fmla="*/ 185979 w 464949"/>
              <a:gd name="connsiteY8" fmla="*/ 790413 h 812545"/>
              <a:gd name="connsiteX9" fmla="*/ 247973 w 464949"/>
              <a:gd name="connsiteY9" fmla="*/ 759417 h 812545"/>
              <a:gd name="connsiteX10" fmla="*/ 464949 w 464949"/>
              <a:gd name="connsiteY10" fmla="*/ 774915 h 81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4949" h="812545">
                <a:moveTo>
                  <a:pt x="0" y="30996"/>
                </a:moveTo>
                <a:cubicBezTo>
                  <a:pt x="36163" y="36162"/>
                  <a:pt x="71958" y="46495"/>
                  <a:pt x="108488" y="46495"/>
                </a:cubicBezTo>
                <a:cubicBezTo>
                  <a:pt x="129788" y="46495"/>
                  <a:pt x="150000" y="36848"/>
                  <a:pt x="170481" y="30996"/>
                </a:cubicBezTo>
                <a:cubicBezTo>
                  <a:pt x="213284" y="18766"/>
                  <a:pt x="247205" y="0"/>
                  <a:pt x="294468" y="0"/>
                </a:cubicBezTo>
                <a:cubicBezTo>
                  <a:pt x="310805" y="0"/>
                  <a:pt x="263471" y="10332"/>
                  <a:pt x="247973" y="15498"/>
                </a:cubicBezTo>
                <a:cubicBezTo>
                  <a:pt x="237641" y="30996"/>
                  <a:pt x="217785" y="43384"/>
                  <a:pt x="216976" y="61993"/>
                </a:cubicBezTo>
                <a:cubicBezTo>
                  <a:pt x="210171" y="218502"/>
                  <a:pt x="229459" y="347839"/>
                  <a:pt x="247973" y="495946"/>
                </a:cubicBezTo>
                <a:cubicBezTo>
                  <a:pt x="242807" y="599268"/>
                  <a:pt x="253786" y="704680"/>
                  <a:pt x="232474" y="805912"/>
                </a:cubicBezTo>
                <a:cubicBezTo>
                  <a:pt x="229108" y="821898"/>
                  <a:pt x="180813" y="805911"/>
                  <a:pt x="185979" y="790413"/>
                </a:cubicBezTo>
                <a:cubicBezTo>
                  <a:pt x="193285" y="768495"/>
                  <a:pt x="227308" y="769749"/>
                  <a:pt x="247973" y="759417"/>
                </a:cubicBezTo>
                <a:cubicBezTo>
                  <a:pt x="454602" y="775311"/>
                  <a:pt x="382093" y="774915"/>
                  <a:pt x="464949" y="77491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6B5664-7FAE-834A-9A01-DEBD71E575DD}"/>
              </a:ext>
            </a:extLst>
          </p:cNvPr>
          <p:cNvSpPr txBox="1"/>
          <p:nvPr/>
        </p:nvSpPr>
        <p:spPr>
          <a:xfrm>
            <a:off x="5253925" y="4974956"/>
            <a:ext cx="169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10x </a:t>
            </a:r>
            <a:r>
              <a:rPr lang="en-US" sz="2400" dirty="0" err="1">
                <a:latin typeface="Chalkboard" panose="03050602040202020205" pitchFamily="66" charset="77"/>
              </a:rPr>
              <a:t>mejor</a:t>
            </a:r>
            <a:r>
              <a:rPr lang="en-US" sz="2400" dirty="0"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96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4901</TotalTime>
  <Words>2212</Words>
  <Application>Microsoft Macintosh PowerPoint</Application>
  <PresentationFormat>On-screen Show (4:3)</PresentationFormat>
  <Paragraphs>636</Paragraphs>
  <Slides>88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104</cp:revision>
  <dcterms:created xsi:type="dcterms:W3CDTF">2016-06-22T10:46:22Z</dcterms:created>
  <dcterms:modified xsi:type="dcterms:W3CDTF">2019-06-27T13:41:23Z</dcterms:modified>
</cp:coreProperties>
</file>